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65" r:id="rId2"/>
    <p:sldId id="289" r:id="rId3"/>
    <p:sldId id="268" r:id="rId4"/>
    <p:sldId id="260" r:id="rId5"/>
    <p:sldId id="272" r:id="rId6"/>
    <p:sldId id="262" r:id="rId7"/>
    <p:sldId id="301" r:id="rId8"/>
    <p:sldId id="264" r:id="rId9"/>
    <p:sldId id="269" r:id="rId10"/>
    <p:sldId id="275" r:id="rId11"/>
    <p:sldId id="276"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5EC4"/>
    <a:srgbClr val="C86EE4"/>
    <a:srgbClr val="F3F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092"/>
    <p:restoredTop sz="83179"/>
  </p:normalViewPr>
  <p:slideViewPr>
    <p:cSldViewPr snapToGrid="0" snapToObjects="1">
      <p:cViewPr>
        <p:scale>
          <a:sx n="100" d="100"/>
          <a:sy n="100" d="100"/>
        </p:scale>
        <p:origin x="-832" y="96"/>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4945-EB29-D141-A4CF-3052324A7068}" type="datetimeFigureOut">
              <a:rPr lang="en-US" smtClean="0"/>
              <a:t>12/13/19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8A544-3F6B-7D4E-A446-B09D9E9E0A7B}" type="slidenum">
              <a:rPr lang="en-US" smtClean="0"/>
              <a:t>‹#›</a:t>
            </a:fld>
            <a:endParaRPr lang="en-US"/>
          </a:p>
        </p:txBody>
      </p:sp>
    </p:spTree>
    <p:extLst>
      <p:ext uri="{BB962C8B-B14F-4D97-AF65-F5344CB8AC3E}">
        <p14:creationId xmlns:p14="http://schemas.microsoft.com/office/powerpoint/2010/main" val="426590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Choose the “Animations” Tab.  In this tab</a:t>
            </a:r>
          </a:p>
          <a:p>
            <a:endParaRPr lang="en-AU" sz="1200" kern="1200" dirty="0">
              <a:solidFill>
                <a:schemeClr val="tx1"/>
              </a:solidFill>
              <a:effectLst/>
              <a:latin typeface="+mn-lt"/>
              <a:ea typeface="+mn-ea"/>
              <a:cs typeface="+mn-cs"/>
            </a:endParaRPr>
          </a:p>
          <a:p>
            <a:pPr marL="171450" indent="-171450">
              <a:buFontTx/>
              <a:buChar char="-"/>
            </a:pPr>
            <a:r>
              <a:rPr lang="en-AU" sz="1200" kern="1200" dirty="0">
                <a:solidFill>
                  <a:schemeClr val="tx1"/>
                </a:solidFill>
                <a:effectLst/>
                <a:latin typeface="+mn-lt"/>
                <a:ea typeface="+mn-ea"/>
                <a:cs typeface="+mn-cs"/>
              </a:rPr>
              <a:t>use “Path animations” to arrange the movement of the “stars”</a:t>
            </a:r>
          </a:p>
          <a:p>
            <a:pPr marL="171450" indent="-171450">
              <a:buFontTx/>
              <a:buChar char="-"/>
            </a:pPr>
            <a:r>
              <a:rPr lang="en-AU" sz="1200" kern="1200" dirty="0">
                <a:solidFill>
                  <a:schemeClr val="tx1"/>
                </a:solidFill>
                <a:effectLst/>
                <a:latin typeface="+mn-lt"/>
                <a:ea typeface="+mn-ea"/>
                <a:cs typeface="+mn-cs"/>
              </a:rPr>
              <a:t>use  “Wipe” in the onset panel to create the lines and so forth</a:t>
            </a:r>
          </a:p>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1</a:t>
            </a:fld>
            <a:endParaRPr lang="en-US"/>
          </a:p>
        </p:txBody>
      </p:sp>
    </p:spTree>
    <p:extLst>
      <p:ext uri="{BB962C8B-B14F-4D97-AF65-F5344CB8AC3E}">
        <p14:creationId xmlns:p14="http://schemas.microsoft.com/office/powerpoint/2010/main" val="305641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10</a:t>
            </a:fld>
            <a:endParaRPr lang="en-US"/>
          </a:p>
        </p:txBody>
      </p:sp>
    </p:spTree>
    <p:extLst>
      <p:ext uri="{BB962C8B-B14F-4D97-AF65-F5344CB8AC3E}">
        <p14:creationId xmlns:p14="http://schemas.microsoft.com/office/powerpoint/2010/main" val="285345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11</a:t>
            </a:fld>
            <a:endParaRPr lang="en-US"/>
          </a:p>
        </p:txBody>
      </p:sp>
    </p:spTree>
    <p:extLst>
      <p:ext uri="{BB962C8B-B14F-4D97-AF65-F5344CB8AC3E}">
        <p14:creationId xmlns:p14="http://schemas.microsoft.com/office/powerpoint/2010/main" val="171467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book effect is easy to create—and is one of the “Transition” options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12</a:t>
            </a:fld>
            <a:endParaRPr lang="en-US"/>
          </a:p>
        </p:txBody>
      </p:sp>
    </p:spTree>
    <p:extLst>
      <p:ext uri="{BB962C8B-B14F-4D97-AF65-F5344CB8AC3E}">
        <p14:creationId xmlns:p14="http://schemas.microsoft.com/office/powerpoint/2010/main" val="235427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After double clicking the map, use “Crop” to create subsections of this map—you can crop to shape, such as circles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Then, in the Animations tab, you can grow these cropped sections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2</a:t>
            </a:fld>
            <a:endParaRPr lang="en-US"/>
          </a:p>
        </p:txBody>
      </p:sp>
    </p:spTree>
    <p:extLst>
      <p:ext uri="{BB962C8B-B14F-4D97-AF65-F5344CB8AC3E}">
        <p14:creationId xmlns:p14="http://schemas.microsoft.com/office/powerpoint/2010/main" val="71091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sz="5000" kern="1200" dirty="0">
              <a:solidFill>
                <a:schemeClr val="tx1"/>
              </a:solidFill>
              <a:effectLst/>
              <a:latin typeface="+mn-lt"/>
              <a:ea typeface="+mn-ea"/>
              <a:cs typeface="+mn-cs"/>
            </a:endParaRPr>
          </a:p>
          <a:p>
            <a:r>
              <a:rPr lang="en-US" sz="5000" dirty="0"/>
              <a:t>You can somewhere make the screen very small—and then create a photo that is as big as the screen.  Next, arrange this photo alongside many other photos of the same size. Then you can group these photos and shrink, using animations. </a:t>
            </a:r>
          </a:p>
          <a:p>
            <a:endParaRPr lang="en-US" sz="5000"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3</a:t>
            </a:fld>
            <a:endParaRPr lang="en-US"/>
          </a:p>
        </p:txBody>
      </p:sp>
    </p:spTree>
    <p:extLst>
      <p:ext uri="{BB962C8B-B14F-4D97-AF65-F5344CB8AC3E}">
        <p14:creationId xmlns:p14="http://schemas.microsoft.com/office/powerpoint/2010/main" val="308080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4</a:t>
            </a:fld>
            <a:endParaRPr lang="en-US"/>
          </a:p>
        </p:txBody>
      </p:sp>
    </p:spTree>
    <p:extLst>
      <p:ext uri="{BB962C8B-B14F-4D97-AF65-F5344CB8AC3E}">
        <p14:creationId xmlns:p14="http://schemas.microsoft.com/office/powerpoint/2010/main" val="356312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slide generates a balloon</a:t>
            </a:r>
          </a:p>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5</a:t>
            </a:fld>
            <a:endParaRPr lang="en-US"/>
          </a:p>
        </p:txBody>
      </p:sp>
    </p:spTree>
    <p:extLst>
      <p:ext uri="{BB962C8B-B14F-4D97-AF65-F5344CB8AC3E}">
        <p14:creationId xmlns:p14="http://schemas.microsoft.com/office/powerpoint/2010/main" val="49351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6</a:t>
            </a:fld>
            <a:endParaRPr lang="en-US"/>
          </a:p>
        </p:txBody>
      </p:sp>
    </p:spTree>
    <p:extLst>
      <p:ext uri="{BB962C8B-B14F-4D97-AF65-F5344CB8AC3E}">
        <p14:creationId xmlns:p14="http://schemas.microsoft.com/office/powerpoint/2010/main" val="362821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To create this effect, use “Path animation” in the “Animation” tab</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7</a:t>
            </a:fld>
            <a:endParaRPr lang="en-US"/>
          </a:p>
        </p:txBody>
      </p:sp>
    </p:spTree>
    <p:extLst>
      <p:ext uri="{BB962C8B-B14F-4D97-AF65-F5344CB8AC3E}">
        <p14:creationId xmlns:p14="http://schemas.microsoft.com/office/powerpoint/2010/main" val="379854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8</a:t>
            </a:fld>
            <a:endParaRPr lang="en-US"/>
          </a:p>
        </p:txBody>
      </p:sp>
    </p:spTree>
    <p:extLst>
      <p:ext uri="{BB962C8B-B14F-4D97-AF65-F5344CB8AC3E}">
        <p14:creationId xmlns:p14="http://schemas.microsoft.com/office/powerpoint/2010/main" val="205043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style might be especially helpful if you want to show a sequence of events</a:t>
            </a:r>
          </a:p>
          <a:p>
            <a:endParaRPr lang="en-US" dirty="0"/>
          </a:p>
          <a:p>
            <a:r>
              <a:rPr lang="en-US" dirty="0"/>
              <a:t>Image, “Old-phone”, from </a:t>
            </a:r>
            <a:r>
              <a:rPr lang="en-US" dirty="0" err="1"/>
              <a:t>pickupimage.com</a:t>
            </a:r>
            <a:r>
              <a:rPr lang="en-US" dirty="0"/>
              <a:t>, no date, </a:t>
            </a:r>
            <a:r>
              <a:rPr lang="en-AU" sz="1200" kern="1200" dirty="0">
                <a:solidFill>
                  <a:schemeClr val="tx1"/>
                </a:solidFill>
                <a:effectLst/>
                <a:latin typeface="+mn-lt"/>
                <a:ea typeface="+mn-ea"/>
                <a:cs typeface="+mn-cs"/>
              </a:rPr>
              <a:t>Licenced under Creative Commons, CC BY, accessed 21 October 2019, https://</a:t>
            </a:r>
            <a:r>
              <a:rPr lang="en-AU" sz="1200" kern="1200" dirty="0" err="1">
                <a:solidFill>
                  <a:schemeClr val="tx1"/>
                </a:solidFill>
                <a:effectLst/>
                <a:latin typeface="+mn-lt"/>
                <a:ea typeface="+mn-ea"/>
                <a:cs typeface="+mn-cs"/>
              </a:rPr>
              <a:t>snappygoat.com</a:t>
            </a:r>
            <a:r>
              <a:rPr lang="en-AU" sz="1200" kern="1200" dirty="0">
                <a:solidFill>
                  <a:schemeClr val="tx1"/>
                </a:solidFill>
                <a:effectLst/>
                <a:latin typeface="+mn-lt"/>
                <a:ea typeface="+mn-ea"/>
                <a:cs typeface="+mn-cs"/>
              </a:rPr>
              <a:t>/b/f245de446cb368eb4d966b69fb3bc92d894d0d78</a:t>
            </a:r>
          </a:p>
          <a:p>
            <a:endParaRPr lang="en-AU"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FE8A544-3F6B-7D4E-A446-B09D9E9E0A7B}" type="slidenum">
              <a:rPr lang="en-US" smtClean="0"/>
              <a:t>9</a:t>
            </a:fld>
            <a:endParaRPr lang="en-US"/>
          </a:p>
        </p:txBody>
      </p:sp>
    </p:spTree>
    <p:extLst>
      <p:ext uri="{BB962C8B-B14F-4D97-AF65-F5344CB8AC3E}">
        <p14:creationId xmlns:p14="http://schemas.microsoft.com/office/powerpoint/2010/main" val="93499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55CCB9-118D-FE47-AB8D-1BD8A81E7D56}"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179255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5CCB9-118D-FE47-AB8D-1BD8A81E7D56}"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345577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5CCB9-118D-FE47-AB8D-1BD8A81E7D56}"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312858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5CCB9-118D-FE47-AB8D-1BD8A81E7D56}"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97571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55CCB9-118D-FE47-AB8D-1BD8A81E7D56}"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338967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55CCB9-118D-FE47-AB8D-1BD8A81E7D56}"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49100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55CCB9-118D-FE47-AB8D-1BD8A81E7D56}" type="datetimeFigureOut">
              <a:rPr lang="en-US" smtClean="0"/>
              <a:t>12/13/19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77128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55CCB9-118D-FE47-AB8D-1BD8A81E7D56}"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133829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5CCB9-118D-FE47-AB8D-1BD8A81E7D56}" type="datetimeFigureOut">
              <a:rPr lang="en-US" smtClean="0"/>
              <a:t>12/13/19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90805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55CCB9-118D-FE47-AB8D-1BD8A81E7D56}"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954212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55CCB9-118D-FE47-AB8D-1BD8A81E7D56}"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D31B-5222-794B-83B2-5808B277B1D8}" type="slidenum">
              <a:rPr lang="en-US" smtClean="0"/>
              <a:t>‹#›</a:t>
            </a:fld>
            <a:endParaRPr lang="en-US"/>
          </a:p>
        </p:txBody>
      </p:sp>
    </p:spTree>
    <p:extLst>
      <p:ext uri="{BB962C8B-B14F-4D97-AF65-F5344CB8AC3E}">
        <p14:creationId xmlns:p14="http://schemas.microsoft.com/office/powerpoint/2010/main" val="297172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5CCB9-118D-FE47-AB8D-1BD8A81E7D56}" type="datetimeFigureOut">
              <a:rPr lang="en-US" smtClean="0"/>
              <a:t>12/13/19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D31B-5222-794B-83B2-5808B277B1D8}" type="slidenum">
              <a:rPr lang="en-US" smtClean="0"/>
              <a:t>‹#›</a:t>
            </a:fld>
            <a:endParaRPr lang="en-US"/>
          </a:p>
        </p:txBody>
      </p:sp>
    </p:spTree>
    <p:extLst>
      <p:ext uri="{BB962C8B-B14F-4D97-AF65-F5344CB8AC3E}">
        <p14:creationId xmlns:p14="http://schemas.microsoft.com/office/powerpoint/2010/main" val="2257281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tiff"/><Relationship Id="rId11" Type="http://schemas.openxmlformats.org/officeDocument/2006/relationships/image" Target="../media/image11.tiff"/><Relationship Id="rId5" Type="http://schemas.openxmlformats.org/officeDocument/2006/relationships/image" Target="../media/image5.tiff"/><Relationship Id="rId10" Type="http://schemas.openxmlformats.org/officeDocument/2006/relationships/image" Target="../media/image10.tiff"/><Relationship Id="rId4" Type="http://schemas.openxmlformats.org/officeDocument/2006/relationships/image" Target="../media/image4.tiff"/><Relationship Id="rId9" Type="http://schemas.openxmlformats.org/officeDocument/2006/relationships/image" Target="../media/image9.tiff"/></Relationships>
</file>

<file path=ppt/slides/_rels/slide4.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tiff"/><Relationship Id="rId11" Type="http://schemas.openxmlformats.org/officeDocument/2006/relationships/image" Target="../media/image20.tiff"/><Relationship Id="rId5" Type="http://schemas.openxmlformats.org/officeDocument/2006/relationships/image" Target="../media/image14.tiff"/><Relationship Id="rId10" Type="http://schemas.openxmlformats.org/officeDocument/2006/relationships/image" Target="../media/image19.tiff"/><Relationship Id="rId4" Type="http://schemas.openxmlformats.org/officeDocument/2006/relationships/image" Target="../media/image13.tiff"/><Relationship Id="rId9" Type="http://schemas.openxmlformats.org/officeDocument/2006/relationships/image" Target="../media/image18.tif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tiff"/><Relationship Id="rId4" Type="http://schemas.openxmlformats.org/officeDocument/2006/relationships/image" Target="../media/image23.tiff"/></Relationships>
</file>

<file path=ppt/slides/_rels/slide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s>
</file>

<file path=ppt/slides/_rels/slide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tiff"/><Relationship Id="rId4" Type="http://schemas.openxmlformats.org/officeDocument/2006/relationships/image" Target="../media/image3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6169A5-F075-8346-A156-5A18E039E43E}"/>
              </a:ext>
            </a:extLst>
          </p:cNvPr>
          <p:cNvSpPr/>
          <p:nvPr/>
        </p:nvSpPr>
        <p:spPr>
          <a:xfrm>
            <a:off x="16561" y="0"/>
            <a:ext cx="9143999" cy="68580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a:extLst>
              <a:ext uri="{FF2B5EF4-FFF2-40B4-BE49-F238E27FC236}">
                <a16:creationId xmlns:a16="http://schemas.microsoft.com/office/drawing/2014/main" id="{8506EFDE-D421-1443-AFD5-E6490D5B9B3B}"/>
              </a:ext>
            </a:extLst>
          </p:cNvPr>
          <p:cNvPicPr>
            <a:picLocks/>
          </p:cNvPicPr>
          <p:nvPr/>
        </p:nvPicPr>
        <p:blipFill>
          <a:blip r:embed="rId3"/>
          <a:stretch>
            <a:fillRect/>
          </a:stretch>
        </p:blipFill>
        <p:spPr>
          <a:xfrm>
            <a:off x="24022" y="0"/>
            <a:ext cx="9103414" cy="6857996"/>
          </a:xfrm>
          <a:prstGeom prst="flowChartDecision">
            <a:avLst/>
          </a:prstGeom>
        </p:spPr>
      </p:pic>
      <p:sp>
        <p:nvSpPr>
          <p:cNvPr id="33" name="TextBox 32">
            <a:extLst>
              <a:ext uri="{FF2B5EF4-FFF2-40B4-BE49-F238E27FC236}">
                <a16:creationId xmlns:a16="http://schemas.microsoft.com/office/drawing/2014/main" id="{C1CF5921-5327-B44A-A486-2BEA244A99C9}"/>
              </a:ext>
            </a:extLst>
          </p:cNvPr>
          <p:cNvSpPr txBox="1"/>
          <p:nvPr/>
        </p:nvSpPr>
        <p:spPr>
          <a:xfrm>
            <a:off x="-76979" y="3128957"/>
            <a:ext cx="9297954" cy="477054"/>
          </a:xfrm>
          <a:prstGeom prst="rect">
            <a:avLst/>
          </a:prstGeom>
          <a:noFill/>
        </p:spPr>
        <p:txBody>
          <a:bodyPr wrap="square" rtlCol="0">
            <a:spAutoFit/>
          </a:bodyPr>
          <a:lstStyle/>
          <a:p>
            <a:pPr algn="ctr"/>
            <a:r>
              <a:rPr lang="en-US" sz="25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Growth in HDR is 5 times growth in academic roles</a:t>
            </a:r>
          </a:p>
        </p:txBody>
      </p:sp>
      <p:cxnSp>
        <p:nvCxnSpPr>
          <p:cNvPr id="23" name="Straight Connector 22">
            <a:extLst>
              <a:ext uri="{FF2B5EF4-FFF2-40B4-BE49-F238E27FC236}">
                <a16:creationId xmlns:a16="http://schemas.microsoft.com/office/drawing/2014/main" id="{A0D2EB56-AC9D-794A-B4D9-8E52523B0035}"/>
              </a:ext>
            </a:extLst>
          </p:cNvPr>
          <p:cNvCxnSpPr>
            <a:cxnSpLocks/>
            <a:endCxn id="7" idx="0"/>
          </p:cNvCxnSpPr>
          <p:nvPr/>
        </p:nvCxnSpPr>
        <p:spPr>
          <a:xfrm flipV="1">
            <a:off x="16561" y="0"/>
            <a:ext cx="4572000" cy="33861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175F52-C762-7F48-9272-DA3AC600374B}"/>
              </a:ext>
            </a:extLst>
          </p:cNvPr>
          <p:cNvCxnSpPr>
            <a:cxnSpLocks/>
          </p:cNvCxnSpPr>
          <p:nvPr/>
        </p:nvCxnSpPr>
        <p:spPr>
          <a:xfrm flipH="1">
            <a:off x="4571999" y="3386136"/>
            <a:ext cx="4572000" cy="34718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FF673B-4E91-F945-8470-59359AFA70ED}"/>
              </a:ext>
            </a:extLst>
          </p:cNvPr>
          <p:cNvCxnSpPr>
            <a:cxnSpLocks/>
          </p:cNvCxnSpPr>
          <p:nvPr/>
        </p:nvCxnSpPr>
        <p:spPr>
          <a:xfrm flipH="1" flipV="1">
            <a:off x="4571999" y="1"/>
            <a:ext cx="4572000" cy="338613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A31FA6-7456-8E4F-926D-F2A4DF03FD23}"/>
              </a:ext>
            </a:extLst>
          </p:cNvPr>
          <p:cNvCxnSpPr>
            <a:cxnSpLocks/>
          </p:cNvCxnSpPr>
          <p:nvPr/>
        </p:nvCxnSpPr>
        <p:spPr>
          <a:xfrm>
            <a:off x="-16565" y="3386140"/>
            <a:ext cx="4588563" cy="34718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A012F5D-11C3-D144-9A41-52832B65D075}"/>
              </a:ext>
            </a:extLst>
          </p:cNvPr>
          <p:cNvGrpSpPr/>
          <p:nvPr/>
        </p:nvGrpSpPr>
        <p:grpSpPr>
          <a:xfrm>
            <a:off x="-1228725" y="2786061"/>
            <a:ext cx="942975" cy="942975"/>
            <a:chOff x="-1228725" y="2914650"/>
            <a:chExt cx="942975" cy="942975"/>
          </a:xfrm>
        </p:grpSpPr>
        <p:sp>
          <p:nvSpPr>
            <p:cNvPr id="3" name="4-Point Star 2">
              <a:extLst>
                <a:ext uri="{FF2B5EF4-FFF2-40B4-BE49-F238E27FC236}">
                  <a16:creationId xmlns:a16="http://schemas.microsoft.com/office/drawing/2014/main" id="{305F4286-9A5C-2D4D-A3DD-280709EB6A75}"/>
                </a:ext>
              </a:extLst>
            </p:cNvPr>
            <p:cNvSpPr/>
            <p:nvPr/>
          </p:nvSpPr>
          <p:spPr>
            <a:xfrm>
              <a:off x="-1228725" y="2971799"/>
              <a:ext cx="942975" cy="828675"/>
            </a:xfrm>
            <a:prstGeom prst="star4">
              <a:avLst/>
            </a:prstGeom>
            <a:gradFill>
              <a:gsLst>
                <a:gs pos="61000">
                  <a:schemeClr val="bg1"/>
                </a:gs>
                <a:gs pos="36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4-Point Star 8">
              <a:extLst>
                <a:ext uri="{FF2B5EF4-FFF2-40B4-BE49-F238E27FC236}">
                  <a16:creationId xmlns:a16="http://schemas.microsoft.com/office/drawing/2014/main" id="{0ECAF21F-34F0-0042-8E0C-033D23F1D889}"/>
                </a:ext>
              </a:extLst>
            </p:cNvPr>
            <p:cNvSpPr/>
            <p:nvPr/>
          </p:nvSpPr>
          <p:spPr>
            <a:xfrm rot="2700000">
              <a:off x="-1228726" y="2971800"/>
              <a:ext cx="942975" cy="828675"/>
            </a:xfrm>
            <a:prstGeom prst="star4">
              <a:avLst/>
            </a:prstGeom>
            <a:gradFill>
              <a:gsLst>
                <a:gs pos="61000">
                  <a:schemeClr val="bg1"/>
                </a:gs>
                <a:gs pos="36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BA9A1B92-4A72-7E40-B615-5E0516179787}"/>
              </a:ext>
            </a:extLst>
          </p:cNvPr>
          <p:cNvGrpSpPr/>
          <p:nvPr/>
        </p:nvGrpSpPr>
        <p:grpSpPr>
          <a:xfrm>
            <a:off x="-1228725" y="1794217"/>
            <a:ext cx="942975" cy="942975"/>
            <a:chOff x="-1228725" y="2914650"/>
            <a:chExt cx="942975" cy="942975"/>
          </a:xfrm>
        </p:grpSpPr>
        <p:sp>
          <p:nvSpPr>
            <p:cNvPr id="28" name="4-Point Star 27">
              <a:extLst>
                <a:ext uri="{FF2B5EF4-FFF2-40B4-BE49-F238E27FC236}">
                  <a16:creationId xmlns:a16="http://schemas.microsoft.com/office/drawing/2014/main" id="{46B9D81B-BBAB-D942-A455-066DE100A4B1}"/>
                </a:ext>
              </a:extLst>
            </p:cNvPr>
            <p:cNvSpPr/>
            <p:nvPr/>
          </p:nvSpPr>
          <p:spPr>
            <a:xfrm>
              <a:off x="-1228725" y="2971799"/>
              <a:ext cx="942975" cy="828675"/>
            </a:xfrm>
            <a:prstGeom prst="star4">
              <a:avLst/>
            </a:prstGeom>
            <a:gradFill>
              <a:gsLst>
                <a:gs pos="61000">
                  <a:schemeClr val="bg1"/>
                </a:gs>
                <a:gs pos="36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4-Point Star 28">
              <a:extLst>
                <a:ext uri="{FF2B5EF4-FFF2-40B4-BE49-F238E27FC236}">
                  <a16:creationId xmlns:a16="http://schemas.microsoft.com/office/drawing/2014/main" id="{6AA2AB5F-1F17-AF4F-9B65-8F20A034AB88}"/>
                </a:ext>
              </a:extLst>
            </p:cNvPr>
            <p:cNvSpPr/>
            <p:nvPr/>
          </p:nvSpPr>
          <p:spPr>
            <a:xfrm rot="2700000">
              <a:off x="-1228726" y="2971800"/>
              <a:ext cx="942975" cy="828675"/>
            </a:xfrm>
            <a:prstGeom prst="star4">
              <a:avLst/>
            </a:prstGeom>
            <a:gradFill>
              <a:gsLst>
                <a:gs pos="61000">
                  <a:schemeClr val="bg1"/>
                </a:gs>
                <a:gs pos="36000">
                  <a:schemeClr val="bg1">
                    <a:alpha val="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1403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27"/>
                                        </p:tgtEl>
                                        <p:attrNameLst>
                                          <p:attrName>r</p:attrName>
                                        </p:attrNameLst>
                                      </p:cBhvr>
                                    </p:animRot>
                                  </p:childTnLst>
                                </p:cTn>
                              </p:par>
                              <p:par>
                                <p:cTn id="7" presetID="22" presetClass="entr" presetSubtype="4"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down)">
                                      <p:cBhvr>
                                        <p:cTn id="9" dur="1000"/>
                                        <p:tgtEl>
                                          <p:spTgt spid="23"/>
                                        </p:tgtEl>
                                      </p:cBhvr>
                                    </p:animEffect>
                                  </p:childTnLst>
                                </p:cTn>
                              </p:par>
                              <p:par>
                                <p:cTn id="10" presetID="22" presetClass="entr" presetSubtype="1"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par>
                                <p:cTn id="13" presetID="8" presetClass="emph" presetSubtype="0" fill="hold" nodeType="withEffect">
                                  <p:stCondLst>
                                    <p:cond delay="0"/>
                                  </p:stCondLst>
                                  <p:childTnLst>
                                    <p:animRot by="-21600000">
                                      <p:cBhvr>
                                        <p:cTn id="14" dur="500" fill="hold"/>
                                        <p:tgtEl>
                                          <p:spTgt spid="15"/>
                                        </p:tgtEl>
                                        <p:attrNameLst>
                                          <p:attrName>r</p:attrName>
                                        </p:attrNameLst>
                                      </p:cBhvr>
                                    </p:animRot>
                                  </p:childTnLst>
                                </p:cTn>
                              </p:par>
                              <p:par>
                                <p:cTn id="15" presetID="0" presetClass="path" presetSubtype="0" accel="50000" decel="50000" fill="hold" nodeType="withEffect">
                                  <p:stCondLst>
                                    <p:cond delay="0"/>
                                  </p:stCondLst>
                                  <p:childTnLst>
                                    <p:animMotion origin="layout" path="M 0.07916 0 L 0.58281 0.525 " pathEditMode="relative" rAng="0" ptsTypes="AA">
                                      <p:cBhvr>
                                        <p:cTn id="16" dur="1000" fill="hold"/>
                                        <p:tgtEl>
                                          <p:spTgt spid="15"/>
                                        </p:tgtEl>
                                        <p:attrNameLst>
                                          <p:attrName>ppt_x</p:attrName>
                                          <p:attrName>ppt_y</p:attrName>
                                        </p:attrNameLst>
                                      </p:cBhvr>
                                      <p:rCtr x="25174" y="26250"/>
                                    </p:animMotion>
                                  </p:childTnLst>
                                </p:cTn>
                              </p:par>
                              <p:par>
                                <p:cTn id="17" presetID="0" presetClass="path" presetSubtype="0" accel="50000" decel="50000" fill="hold" nodeType="withEffect">
                                  <p:stCondLst>
                                    <p:cond delay="0"/>
                                  </p:stCondLst>
                                  <p:childTnLst>
                                    <p:animMotion origin="layout" path="M 0.08646 0.14468 L 0.58646 -0.34907 " pathEditMode="relative" rAng="0" ptsTypes="AA">
                                      <p:cBhvr>
                                        <p:cTn id="18" dur="1000" fill="hold"/>
                                        <p:tgtEl>
                                          <p:spTgt spid="27"/>
                                        </p:tgtEl>
                                        <p:attrNameLst>
                                          <p:attrName>ppt_x</p:attrName>
                                          <p:attrName>ppt_y</p:attrName>
                                        </p:attrNameLst>
                                      </p:cBhvr>
                                      <p:rCtr x="25000" y="-24699"/>
                                    </p:animMotion>
                                  </p:childTnLst>
                                </p:cTn>
                              </p:par>
                            </p:childTnLst>
                          </p:cTn>
                        </p:par>
                        <p:par>
                          <p:cTn id="19" fill="hold">
                            <p:stCondLst>
                              <p:cond delay="1000"/>
                            </p:stCondLst>
                            <p:childTnLst>
                              <p:par>
                                <p:cTn id="20" presetID="0" presetClass="path" presetSubtype="0" accel="50000" decel="50000" fill="hold" nodeType="afterEffect">
                                  <p:stCondLst>
                                    <p:cond delay="0"/>
                                  </p:stCondLst>
                                  <p:childTnLst>
                                    <p:animMotion origin="layout" path="M 0.58281 0.525 L 1.07916 -2.59259E-6 " pathEditMode="relative" rAng="0" ptsTypes="AA">
                                      <p:cBhvr>
                                        <p:cTn id="21" dur="1000" fill="hold"/>
                                        <p:tgtEl>
                                          <p:spTgt spid="15"/>
                                        </p:tgtEl>
                                        <p:attrNameLst>
                                          <p:attrName>ppt_x</p:attrName>
                                          <p:attrName>ppt_y</p:attrName>
                                        </p:attrNameLst>
                                      </p:cBhvr>
                                      <p:rCtr x="24809" y="-26250"/>
                                    </p:animMotion>
                                  </p:childTnLst>
                                </p:cTn>
                              </p:par>
                              <p:par>
                                <p:cTn id="22" presetID="0" presetClass="path" presetSubtype="0" accel="50000" decel="50000" fill="hold" nodeType="withEffect">
                                  <p:stCondLst>
                                    <p:cond delay="0"/>
                                  </p:stCondLst>
                                  <p:childTnLst>
                                    <p:animMotion origin="layout" path="M 0.58646 -0.34907 L 1.08281 0.14468 " pathEditMode="relative" rAng="0" ptsTypes="AA">
                                      <p:cBhvr>
                                        <p:cTn id="23" dur="1000" fill="hold"/>
                                        <p:tgtEl>
                                          <p:spTgt spid="27"/>
                                        </p:tgtEl>
                                        <p:attrNameLst>
                                          <p:attrName>ppt_x</p:attrName>
                                          <p:attrName>ppt_y</p:attrName>
                                        </p:attrNameLst>
                                      </p:cBhvr>
                                      <p:rCtr x="24809" y="24676"/>
                                    </p:animMotion>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1000"/>
                                        <p:tgtEl>
                                          <p:spTgt spid="22"/>
                                        </p:tgtEl>
                                      </p:cBhvr>
                                    </p:animEffect>
                                  </p:childTnLst>
                                </p:cTn>
                              </p:par>
                              <p:par>
                                <p:cTn id="27" presetID="22" presetClass="entr" presetSubtype="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1000"/>
                                        <p:tgtEl>
                                          <p:spTgt spid="24"/>
                                        </p:tgtEl>
                                      </p:cBhvr>
                                    </p:animEffect>
                                  </p:childTnLst>
                                </p:cTn>
                              </p:par>
                            </p:childTnLst>
                          </p:cTn>
                        </p:par>
                        <p:par>
                          <p:cTn id="30" fill="hold">
                            <p:stCondLst>
                              <p:cond delay="2000"/>
                            </p:stCondLst>
                            <p:childTnLst>
                              <p:par>
                                <p:cTn id="31" presetID="1" presetClass="exit" presetSubtype="0" fill="hold" nodeType="afterEffect">
                                  <p:stCondLst>
                                    <p:cond delay="0"/>
                                  </p:stCondLst>
                                  <p:childTnLst>
                                    <p:set>
                                      <p:cBhvr>
                                        <p:cTn id="32" dur="1" fill="hold">
                                          <p:stCondLst>
                                            <p:cond delay="0"/>
                                          </p:stCondLst>
                                        </p:cTn>
                                        <p:tgtEl>
                                          <p:spTgt spid="2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22" presetClass="entr" presetSubtype="8"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C23D23-D246-F647-A4D4-566FBB7A5AFE}"/>
              </a:ext>
            </a:extLst>
          </p:cNvPr>
          <p:cNvSpPr/>
          <p:nvPr/>
        </p:nvSpPr>
        <p:spPr>
          <a:xfrm>
            <a:off x="4572000" y="0"/>
            <a:ext cx="4572000" cy="6857999"/>
          </a:xfrm>
          <a:prstGeom prst="rect">
            <a:avLst/>
          </a:prstGeom>
          <a:gradFill>
            <a:gsLst>
              <a:gs pos="0">
                <a:schemeClr val="bg1">
                  <a:lumMod val="85000"/>
                </a:schemeClr>
              </a:gs>
              <a:gs pos="48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22FED87-E696-8342-B1E6-C8D95A4AD3BD}"/>
              </a:ext>
            </a:extLst>
          </p:cNvPr>
          <p:cNvSpPr txBox="1"/>
          <p:nvPr/>
        </p:nvSpPr>
        <p:spPr>
          <a:xfrm>
            <a:off x="5270200" y="1443840"/>
            <a:ext cx="3486150" cy="5262979"/>
          </a:xfrm>
          <a:prstGeom prst="rect">
            <a:avLst/>
          </a:prstGeom>
          <a:noFill/>
        </p:spPr>
        <p:txBody>
          <a:bodyPr wrap="square" rtlCol="0">
            <a:spAutoFit/>
          </a:bodyPr>
          <a:lstStyle/>
          <a:p>
            <a:pPr algn="ctr"/>
            <a:r>
              <a:rPr lang="en-US" sz="1400" b="1"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Introduction</a:t>
            </a:r>
          </a:p>
          <a:p>
            <a:pPr algn="ctr"/>
            <a:endPar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endParaRPr>
          </a:p>
          <a:p>
            <a:pPr>
              <a:lnSpc>
                <a:spcPct val="150000"/>
              </a:lnSpc>
            </a:pPr>
            <a:r>
              <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     The aim of this thesis is to explore the notion that PhD candidates become more motivated after they read a thesis of a final year peer.  The reasoning behind this prediction revolves around the theory of future clarity.  According to this theory, whenever individuals can envisage their future vividly—and feel this future is certain rather than unfeasible—their resilience and persistence improves.  </a:t>
            </a:r>
          </a:p>
          <a:p>
            <a:pPr algn="ctr">
              <a:lnSpc>
                <a:spcPct val="150000"/>
              </a:lnSpc>
            </a:pPr>
            <a:endParaRPr lang="en-US" sz="1400" dirty="0">
              <a:solidFill>
                <a:schemeClr val="tx1">
                  <a:lumMod val="50000"/>
                  <a:lumOff val="50000"/>
                </a:schemeClr>
              </a:solidFill>
              <a:latin typeface="Lucida Calligraphy" panose="03010101010101010101" pitchFamily="66" charset="77"/>
              <a:ea typeface="Tahoma" panose="020B0604030504040204" pitchFamily="34" charset="0"/>
              <a:cs typeface="Tahoma" panose="020B0604030504040204" pitchFamily="34" charset="0"/>
            </a:endParaRPr>
          </a:p>
          <a:p>
            <a:pPr algn="ctr"/>
            <a:endParaRPr lang="en-US" sz="1400" dirty="0">
              <a:solidFill>
                <a:schemeClr val="tx1">
                  <a:lumMod val="50000"/>
                  <a:lumOff val="50000"/>
                </a:schemeClr>
              </a:solidFill>
              <a:latin typeface="Lucida Calligraphy" panose="03010101010101010101" pitchFamily="66" charset="77"/>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25D9F780-E3B6-7942-9418-C7A0D0C90E8C}"/>
              </a:ext>
            </a:extLst>
          </p:cNvPr>
          <p:cNvSpPr/>
          <p:nvPr/>
        </p:nvSpPr>
        <p:spPr>
          <a:xfrm>
            <a:off x="1" y="0"/>
            <a:ext cx="4572000" cy="68580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81337755"/>
      </p:ext>
    </p:extLst>
  </p:cSld>
  <p:clrMapOvr>
    <a:masterClrMapping/>
  </p:clrMapOvr>
  <mc:AlternateContent xmlns:mc="http://schemas.openxmlformats.org/markup-compatibility/2006" xmlns:p14="http://schemas.microsoft.com/office/powerpoint/2010/main">
    <mc:Choice Requires="p14">
      <p:transition p14:dur="0" advClick="0" advTm="50"/>
    </mc:Choice>
    <mc:Fallback xmlns="">
      <p:transition advClick="0" advTm="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C23D23-D246-F647-A4D4-566FBB7A5AFE}"/>
              </a:ext>
            </a:extLst>
          </p:cNvPr>
          <p:cNvSpPr/>
          <p:nvPr/>
        </p:nvSpPr>
        <p:spPr>
          <a:xfrm>
            <a:off x="4572000" y="0"/>
            <a:ext cx="4572000" cy="6857999"/>
          </a:xfrm>
          <a:prstGeom prst="rect">
            <a:avLst/>
          </a:prstGeom>
          <a:gradFill>
            <a:gsLst>
              <a:gs pos="0">
                <a:schemeClr val="bg1">
                  <a:lumMod val="85000"/>
                </a:schemeClr>
              </a:gs>
              <a:gs pos="48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22FED87-E696-8342-B1E6-C8D95A4AD3BD}"/>
              </a:ext>
            </a:extLst>
          </p:cNvPr>
          <p:cNvSpPr txBox="1"/>
          <p:nvPr/>
        </p:nvSpPr>
        <p:spPr>
          <a:xfrm>
            <a:off x="5270200" y="1443840"/>
            <a:ext cx="3486150" cy="4939814"/>
          </a:xfrm>
          <a:prstGeom prst="rect">
            <a:avLst/>
          </a:prstGeom>
          <a:noFill/>
        </p:spPr>
        <p:txBody>
          <a:bodyPr wrap="square" rtlCol="0">
            <a:spAutoFit/>
          </a:bodyPr>
          <a:lstStyle/>
          <a:p>
            <a:pPr algn="ctr"/>
            <a:r>
              <a:rPr lang="en-US" sz="1400" b="1"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Method</a:t>
            </a:r>
          </a:p>
          <a:p>
            <a:pPr algn="ctr"/>
            <a:endPar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endParaRPr>
          </a:p>
          <a:p>
            <a:pPr>
              <a:lnSpc>
                <a:spcPct val="150000"/>
              </a:lnSpc>
            </a:pPr>
            <a:r>
              <a:rPr lang="en-US" sz="1400" b="1"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Participants</a:t>
            </a:r>
            <a:endPar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endParaRPr>
          </a:p>
          <a:p>
            <a:pPr>
              <a:lnSpc>
                <a:spcPct val="150000"/>
              </a:lnSpc>
            </a:pPr>
            <a:endPar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endParaRPr>
          </a:p>
          <a:p>
            <a:pPr>
              <a:lnSpc>
                <a:spcPct val="150000"/>
              </a:lnSpc>
            </a:pPr>
            <a:r>
              <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     The participants will comprise 290 PhD candidates and 110 Masters by Research candidates.  All these candidates had enrolled in this course within 3 months.  Approximately 50% of these candidates had completed an Honors degree; 24% of these individuals had completed a Masters by Coursework degree,</a:t>
            </a:r>
          </a:p>
          <a:p>
            <a:pPr algn="ctr">
              <a:lnSpc>
                <a:spcPct val="150000"/>
              </a:lnSpc>
            </a:pPr>
            <a:endParaRPr lang="en-US" sz="1400" dirty="0">
              <a:solidFill>
                <a:schemeClr val="tx1">
                  <a:lumMod val="50000"/>
                  <a:lumOff val="50000"/>
                </a:schemeClr>
              </a:solidFill>
              <a:latin typeface="Lucida Calligraphy" panose="03010101010101010101" pitchFamily="66" charset="77"/>
              <a:ea typeface="Tahoma" panose="020B0604030504040204" pitchFamily="34" charset="0"/>
              <a:cs typeface="Tahoma" panose="020B0604030504040204" pitchFamily="34" charset="0"/>
            </a:endParaRPr>
          </a:p>
          <a:p>
            <a:pPr algn="ctr"/>
            <a:endParaRPr lang="en-US" sz="1400" dirty="0">
              <a:solidFill>
                <a:schemeClr val="tx1">
                  <a:lumMod val="50000"/>
                  <a:lumOff val="50000"/>
                </a:schemeClr>
              </a:solidFill>
              <a:latin typeface="Lucida Calligraphy" panose="03010101010101010101" pitchFamily="66" charset="77"/>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01B8ABE-027D-F54B-898D-22A8499042D0}"/>
              </a:ext>
            </a:extLst>
          </p:cNvPr>
          <p:cNvSpPr/>
          <p:nvPr/>
        </p:nvSpPr>
        <p:spPr>
          <a:xfrm>
            <a:off x="0" y="-1"/>
            <a:ext cx="4572000" cy="6857999"/>
          </a:xfrm>
          <a:prstGeom prst="rect">
            <a:avLst/>
          </a:prstGeom>
          <a:gradFill>
            <a:gsLst>
              <a:gs pos="0">
                <a:schemeClr val="bg1"/>
              </a:gs>
              <a:gs pos="48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EE88C30-AA54-8C4E-9ABF-23FAFF00990E}"/>
              </a:ext>
            </a:extLst>
          </p:cNvPr>
          <p:cNvCxnSpPr/>
          <p:nvPr/>
        </p:nvCxnSpPr>
        <p:spPr>
          <a:xfrm>
            <a:off x="4572000" y="0"/>
            <a:ext cx="0" cy="6858000"/>
          </a:xfrm>
          <a:prstGeom prst="line">
            <a:avLst/>
          </a:prstGeom>
          <a:ln w="50800" cmpd="thinThick">
            <a:solidFill>
              <a:schemeClr val="tx1">
                <a:lumMod val="75000"/>
                <a:lumOff val="25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12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
        <p15:prstTrans prst="pageCurlDouble"/>
      </p:transition>
    </mc:Choice>
    <mc:Fallback xmlns="">
      <p:transition spd="slow" advClick="0" advTm="5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C23D23-D246-F647-A4D4-566FBB7A5AFE}"/>
              </a:ext>
            </a:extLst>
          </p:cNvPr>
          <p:cNvSpPr/>
          <p:nvPr/>
        </p:nvSpPr>
        <p:spPr>
          <a:xfrm>
            <a:off x="4572000" y="0"/>
            <a:ext cx="4572000" cy="6857999"/>
          </a:xfrm>
          <a:prstGeom prst="rect">
            <a:avLst/>
          </a:prstGeom>
          <a:gradFill>
            <a:gsLst>
              <a:gs pos="0">
                <a:schemeClr val="bg1">
                  <a:lumMod val="85000"/>
                </a:schemeClr>
              </a:gs>
              <a:gs pos="48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22FED87-E696-8342-B1E6-C8D95A4AD3BD}"/>
              </a:ext>
            </a:extLst>
          </p:cNvPr>
          <p:cNvSpPr txBox="1"/>
          <p:nvPr/>
        </p:nvSpPr>
        <p:spPr>
          <a:xfrm>
            <a:off x="5270200" y="1443840"/>
            <a:ext cx="3486150" cy="4616648"/>
          </a:xfrm>
          <a:prstGeom prst="rect">
            <a:avLst/>
          </a:prstGeom>
          <a:noFill/>
        </p:spPr>
        <p:txBody>
          <a:bodyPr wrap="square" rtlCol="0">
            <a:spAutoFit/>
          </a:bodyPr>
          <a:lstStyle/>
          <a:p>
            <a:pPr algn="ctr"/>
            <a:r>
              <a:rPr lang="en-US" sz="1400" b="1"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Method Part 2</a:t>
            </a:r>
          </a:p>
          <a:p>
            <a:pPr algn="ctr"/>
            <a:endPar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endParaRPr>
          </a:p>
          <a:p>
            <a:pPr>
              <a:lnSpc>
                <a:spcPct val="150000"/>
              </a:lnSpc>
            </a:pPr>
            <a:r>
              <a:rPr lang="en-US" sz="1400" b="1"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Measures</a:t>
            </a:r>
            <a:endPar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endParaRPr>
          </a:p>
          <a:p>
            <a:pPr>
              <a:lnSpc>
                <a:spcPct val="150000"/>
              </a:lnSpc>
            </a:pPr>
            <a:endPar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endParaRPr>
          </a:p>
          <a:p>
            <a:pPr>
              <a:lnSpc>
                <a:spcPct val="150000"/>
              </a:lnSpc>
            </a:pPr>
            <a:r>
              <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     To assess future clarity, individuals completed five items, validated by Smith and Jones (2015).  A typical item is “I perceive my future as vague”. All the items are reversed scored.  Past research indicates that </a:t>
            </a:r>
            <a:r>
              <a:rPr lang="en-US" sz="1400" dirty="0" err="1">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Crobach’s</a:t>
            </a:r>
            <a:r>
              <a:rPr lang="en-US" sz="1400" dirty="0">
                <a:solidFill>
                  <a:schemeClr val="tx1">
                    <a:lumMod val="65000"/>
                    <a:lumOff val="35000"/>
                  </a:schemeClr>
                </a:solidFill>
                <a:latin typeface="Lucida Calligraphy" panose="03010101010101010101" pitchFamily="66" charset="77"/>
                <a:ea typeface="Tahoma" panose="020B0604030504040204" pitchFamily="34" charset="0"/>
                <a:cs typeface="Tahoma" panose="020B0604030504040204" pitchFamily="34" charset="0"/>
              </a:rPr>
              <a:t> alpha = .83.  Furthermore, to assess concurrent</a:t>
            </a:r>
          </a:p>
          <a:p>
            <a:pPr algn="ctr">
              <a:lnSpc>
                <a:spcPct val="150000"/>
              </a:lnSpc>
            </a:pPr>
            <a:endParaRPr lang="en-US" sz="1400" dirty="0">
              <a:solidFill>
                <a:schemeClr val="tx1">
                  <a:lumMod val="50000"/>
                  <a:lumOff val="50000"/>
                </a:schemeClr>
              </a:solidFill>
              <a:latin typeface="Lucida Calligraphy" panose="03010101010101010101" pitchFamily="66" charset="77"/>
              <a:ea typeface="Tahoma" panose="020B0604030504040204" pitchFamily="34" charset="0"/>
              <a:cs typeface="Tahoma" panose="020B0604030504040204" pitchFamily="34" charset="0"/>
            </a:endParaRPr>
          </a:p>
          <a:p>
            <a:pPr algn="ctr"/>
            <a:endParaRPr lang="en-US" sz="1400" dirty="0">
              <a:solidFill>
                <a:schemeClr val="tx1">
                  <a:lumMod val="50000"/>
                  <a:lumOff val="50000"/>
                </a:schemeClr>
              </a:solidFill>
              <a:latin typeface="Lucida Calligraphy" panose="03010101010101010101" pitchFamily="66" charset="77"/>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01B8ABE-027D-F54B-898D-22A8499042D0}"/>
              </a:ext>
            </a:extLst>
          </p:cNvPr>
          <p:cNvSpPr/>
          <p:nvPr/>
        </p:nvSpPr>
        <p:spPr>
          <a:xfrm>
            <a:off x="0" y="-1"/>
            <a:ext cx="4572000" cy="6857999"/>
          </a:xfrm>
          <a:prstGeom prst="rect">
            <a:avLst/>
          </a:prstGeom>
          <a:gradFill>
            <a:gsLst>
              <a:gs pos="0">
                <a:schemeClr val="bg1"/>
              </a:gs>
              <a:gs pos="48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EE88C30-AA54-8C4E-9ABF-23FAFF00990E}"/>
              </a:ext>
            </a:extLst>
          </p:cNvPr>
          <p:cNvCxnSpPr/>
          <p:nvPr/>
        </p:nvCxnSpPr>
        <p:spPr>
          <a:xfrm>
            <a:off x="4572000" y="0"/>
            <a:ext cx="0" cy="6858000"/>
          </a:xfrm>
          <a:prstGeom prst="line">
            <a:avLst/>
          </a:prstGeom>
          <a:ln w="50800" cmpd="thinThick">
            <a:solidFill>
              <a:schemeClr val="tx1">
                <a:lumMod val="75000"/>
                <a:lumOff val="25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464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746C1-B1CE-1C46-AD9C-955FBB09BB49}"/>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82E4C7-FFD1-FB47-8F66-A886B8BDD7AC}"/>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3877722A-E673-BE46-825D-DA0879FB4BE2}"/>
              </a:ext>
            </a:extLst>
          </p:cNvPr>
          <p:cNvPicPr>
            <a:picLocks noChangeAspect="1"/>
          </p:cNvPicPr>
          <p:nvPr/>
        </p:nvPicPr>
        <p:blipFill rotWithShape="1">
          <a:blip r:embed="rId3"/>
          <a:srcRect l="14314" t="18562" r="63922" b="64444"/>
          <a:stretch/>
        </p:blipFill>
        <p:spPr>
          <a:xfrm>
            <a:off x="1353671" y="1290918"/>
            <a:ext cx="1990166" cy="1165412"/>
          </a:xfrm>
          <a:prstGeom prst="ellipse">
            <a:avLst/>
          </a:prstGeom>
          <a:ln w="50800">
            <a:solidFill>
              <a:srgbClr val="FFFF00"/>
            </a:solidFill>
          </a:ln>
        </p:spPr>
      </p:pic>
      <p:pic>
        <p:nvPicPr>
          <p:cNvPr id="7" name="Picture 6">
            <a:extLst>
              <a:ext uri="{FF2B5EF4-FFF2-40B4-BE49-F238E27FC236}">
                <a16:creationId xmlns:a16="http://schemas.microsoft.com/office/drawing/2014/main" id="{34284A67-1CD4-1C4C-BB64-86A70715610C}"/>
              </a:ext>
            </a:extLst>
          </p:cNvPr>
          <p:cNvPicPr>
            <a:picLocks noChangeAspect="1"/>
          </p:cNvPicPr>
          <p:nvPr/>
        </p:nvPicPr>
        <p:blipFill rotWithShape="1">
          <a:blip r:embed="rId3"/>
          <a:srcRect l="69729" t="20103" r="13993" b="55711"/>
          <a:stretch/>
        </p:blipFill>
        <p:spPr>
          <a:xfrm>
            <a:off x="6443332" y="1446028"/>
            <a:ext cx="1488558" cy="1509824"/>
          </a:xfrm>
          <a:prstGeom prst="ellipse">
            <a:avLst/>
          </a:prstGeom>
          <a:solidFill>
            <a:schemeClr val="tx1"/>
          </a:solidFill>
          <a:ln w="50800">
            <a:solidFill>
              <a:srgbClr val="FFFF00"/>
            </a:solidFill>
          </a:ln>
        </p:spPr>
      </p:pic>
    </p:spTree>
    <p:extLst>
      <p:ext uri="{BB962C8B-B14F-4D97-AF65-F5344CB8AC3E}">
        <p14:creationId xmlns:p14="http://schemas.microsoft.com/office/powerpoint/2010/main" val="30371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5"/>
                                        </p:tgtEl>
                                      </p:cBhvr>
                                      <p:by x="150000" y="150000"/>
                                    </p:animScale>
                                  </p:childTnLst>
                                </p:cTn>
                              </p:par>
                              <p:par>
                                <p:cTn id="7" presetID="6" presetClass="emph" presetSubtype="0" fill="hold" nodeType="withEffect">
                                  <p:stCondLst>
                                    <p:cond delay="0"/>
                                  </p:stCondLst>
                                  <p:childTnLst>
                                    <p:animScale>
                                      <p:cBhvr>
                                        <p:cTn id="8"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2AB53D34-7A40-2A45-A43E-7C4F6E8A181D}"/>
              </a:ext>
            </a:extLst>
          </p:cNvPr>
          <p:cNvGrpSpPr/>
          <p:nvPr/>
        </p:nvGrpSpPr>
        <p:grpSpPr>
          <a:xfrm>
            <a:off x="-18493070" y="-13752674"/>
            <a:ext cx="46229874" cy="34572960"/>
            <a:chOff x="-18493070" y="-13752674"/>
            <a:chExt cx="46229874" cy="34572960"/>
          </a:xfrm>
        </p:grpSpPr>
        <p:pic>
          <p:nvPicPr>
            <p:cNvPr id="5" name="Picture 4">
              <a:extLst>
                <a:ext uri="{FF2B5EF4-FFF2-40B4-BE49-F238E27FC236}">
                  <a16:creationId xmlns:a16="http://schemas.microsoft.com/office/drawing/2014/main" id="{26F68765-5071-7D4D-B00B-79B3476329C1}"/>
                </a:ext>
              </a:extLst>
            </p:cNvPr>
            <p:cNvPicPr>
              <a:picLocks noChangeAspect="1"/>
            </p:cNvPicPr>
            <p:nvPr/>
          </p:nvPicPr>
          <p:blipFill>
            <a:blip r:embed="rId3"/>
            <a:stretch>
              <a:fillRect/>
            </a:stretch>
          </p:blipFill>
          <p:spPr>
            <a:xfrm>
              <a:off x="-9101753" y="64597"/>
              <a:ext cx="9144000" cy="6793403"/>
            </a:xfrm>
            <a:prstGeom prst="rect">
              <a:avLst/>
            </a:prstGeom>
          </p:spPr>
        </p:pic>
        <p:pic>
          <p:nvPicPr>
            <p:cNvPr id="6" name="Picture 5">
              <a:extLst>
                <a:ext uri="{FF2B5EF4-FFF2-40B4-BE49-F238E27FC236}">
                  <a16:creationId xmlns:a16="http://schemas.microsoft.com/office/drawing/2014/main" id="{8E09FF20-BF83-EF49-B1D5-A701C9883EF1}"/>
                </a:ext>
              </a:extLst>
            </p:cNvPr>
            <p:cNvPicPr>
              <a:picLocks noChangeAspect="1"/>
            </p:cNvPicPr>
            <p:nvPr/>
          </p:nvPicPr>
          <p:blipFill>
            <a:blip r:embed="rId4"/>
            <a:stretch>
              <a:fillRect/>
            </a:stretch>
          </p:blipFill>
          <p:spPr>
            <a:xfrm>
              <a:off x="0" y="0"/>
              <a:ext cx="9144000" cy="6857999"/>
            </a:xfrm>
            <a:prstGeom prst="rect">
              <a:avLst/>
            </a:prstGeom>
          </p:spPr>
        </p:pic>
        <p:pic>
          <p:nvPicPr>
            <p:cNvPr id="10" name="Picture 9">
              <a:extLst>
                <a:ext uri="{FF2B5EF4-FFF2-40B4-BE49-F238E27FC236}">
                  <a16:creationId xmlns:a16="http://schemas.microsoft.com/office/drawing/2014/main" id="{377C1EB0-CA05-AC47-BAF3-61A1EF2A73A9}"/>
                </a:ext>
              </a:extLst>
            </p:cNvPr>
            <p:cNvPicPr>
              <a:picLocks noChangeAspect="1"/>
            </p:cNvPicPr>
            <p:nvPr/>
          </p:nvPicPr>
          <p:blipFill>
            <a:blip r:embed="rId5"/>
            <a:stretch>
              <a:fillRect/>
            </a:stretch>
          </p:blipFill>
          <p:spPr>
            <a:xfrm>
              <a:off x="9144000" y="6857999"/>
              <a:ext cx="9296402" cy="6858000"/>
            </a:xfrm>
            <a:prstGeom prst="rect">
              <a:avLst/>
            </a:prstGeom>
          </p:spPr>
        </p:pic>
        <p:pic>
          <p:nvPicPr>
            <p:cNvPr id="2" name="Picture 1">
              <a:extLst>
                <a:ext uri="{FF2B5EF4-FFF2-40B4-BE49-F238E27FC236}">
                  <a16:creationId xmlns:a16="http://schemas.microsoft.com/office/drawing/2014/main" id="{40F543DA-C160-524F-AAC2-4EA234759A06}"/>
                </a:ext>
              </a:extLst>
            </p:cNvPr>
            <p:cNvPicPr>
              <a:picLocks noChangeAspect="1"/>
            </p:cNvPicPr>
            <p:nvPr/>
          </p:nvPicPr>
          <p:blipFill>
            <a:blip r:embed="rId6"/>
            <a:stretch>
              <a:fillRect/>
            </a:stretch>
          </p:blipFill>
          <p:spPr>
            <a:xfrm>
              <a:off x="84494" y="6858000"/>
              <a:ext cx="9059506" cy="6857999"/>
            </a:xfrm>
            <a:prstGeom prst="rect">
              <a:avLst/>
            </a:prstGeom>
          </p:spPr>
        </p:pic>
        <p:pic>
          <p:nvPicPr>
            <p:cNvPr id="3" name="Picture 2">
              <a:extLst>
                <a:ext uri="{FF2B5EF4-FFF2-40B4-BE49-F238E27FC236}">
                  <a16:creationId xmlns:a16="http://schemas.microsoft.com/office/drawing/2014/main" id="{110D54B1-79AE-0F4E-BFA2-DBE56F0B98FA}"/>
                </a:ext>
              </a:extLst>
            </p:cNvPr>
            <p:cNvPicPr>
              <a:picLocks noChangeAspect="1"/>
            </p:cNvPicPr>
            <p:nvPr/>
          </p:nvPicPr>
          <p:blipFill>
            <a:blip r:embed="rId7"/>
            <a:stretch>
              <a:fillRect/>
            </a:stretch>
          </p:blipFill>
          <p:spPr>
            <a:xfrm>
              <a:off x="84494" y="-7127767"/>
              <a:ext cx="9059506" cy="7127767"/>
            </a:xfrm>
            <a:prstGeom prst="rect">
              <a:avLst/>
            </a:prstGeom>
          </p:spPr>
        </p:pic>
        <p:pic>
          <p:nvPicPr>
            <p:cNvPr id="7" name="Picture 6">
              <a:extLst>
                <a:ext uri="{FF2B5EF4-FFF2-40B4-BE49-F238E27FC236}">
                  <a16:creationId xmlns:a16="http://schemas.microsoft.com/office/drawing/2014/main" id="{CCAC6254-F7AA-DF47-A8D8-D960389E42F0}"/>
                </a:ext>
              </a:extLst>
            </p:cNvPr>
            <p:cNvPicPr>
              <a:picLocks noChangeAspect="1"/>
            </p:cNvPicPr>
            <p:nvPr/>
          </p:nvPicPr>
          <p:blipFill>
            <a:blip r:embed="rId8"/>
            <a:stretch>
              <a:fillRect/>
            </a:stretch>
          </p:blipFill>
          <p:spPr>
            <a:xfrm>
              <a:off x="9144000" y="-6998577"/>
              <a:ext cx="9296402" cy="6998577"/>
            </a:xfrm>
            <a:prstGeom prst="rect">
              <a:avLst/>
            </a:prstGeom>
          </p:spPr>
        </p:pic>
        <p:pic>
          <p:nvPicPr>
            <p:cNvPr id="8" name="Picture 7">
              <a:extLst>
                <a:ext uri="{FF2B5EF4-FFF2-40B4-BE49-F238E27FC236}">
                  <a16:creationId xmlns:a16="http://schemas.microsoft.com/office/drawing/2014/main" id="{E9490EF6-586C-3646-B7AC-FADA7FF05123}"/>
                </a:ext>
              </a:extLst>
            </p:cNvPr>
            <p:cNvPicPr>
              <a:picLocks noChangeAspect="1"/>
            </p:cNvPicPr>
            <p:nvPr/>
          </p:nvPicPr>
          <p:blipFill>
            <a:blip r:embed="rId9"/>
            <a:stretch>
              <a:fillRect/>
            </a:stretch>
          </p:blipFill>
          <p:spPr>
            <a:xfrm>
              <a:off x="9144000" y="874"/>
              <a:ext cx="9296402" cy="6857123"/>
            </a:xfrm>
            <a:prstGeom prst="rect">
              <a:avLst/>
            </a:prstGeom>
          </p:spPr>
        </p:pic>
        <p:pic>
          <p:nvPicPr>
            <p:cNvPr id="4" name="Picture 3">
              <a:extLst>
                <a:ext uri="{FF2B5EF4-FFF2-40B4-BE49-F238E27FC236}">
                  <a16:creationId xmlns:a16="http://schemas.microsoft.com/office/drawing/2014/main" id="{250DC4B3-C0BD-BD47-BC07-95BDA3E302CF}"/>
                </a:ext>
              </a:extLst>
            </p:cNvPr>
            <p:cNvPicPr>
              <a:picLocks noChangeAspect="1"/>
            </p:cNvPicPr>
            <p:nvPr/>
          </p:nvPicPr>
          <p:blipFill>
            <a:blip r:embed="rId10"/>
            <a:stretch>
              <a:fillRect/>
            </a:stretch>
          </p:blipFill>
          <p:spPr>
            <a:xfrm>
              <a:off x="-9144000" y="-6998577"/>
              <a:ext cx="9144000" cy="7127767"/>
            </a:xfrm>
            <a:prstGeom prst="rect">
              <a:avLst/>
            </a:prstGeom>
          </p:spPr>
        </p:pic>
        <p:pic>
          <p:nvPicPr>
            <p:cNvPr id="11" name="Picture 10">
              <a:extLst>
                <a:ext uri="{FF2B5EF4-FFF2-40B4-BE49-F238E27FC236}">
                  <a16:creationId xmlns:a16="http://schemas.microsoft.com/office/drawing/2014/main" id="{B82F782E-B318-0E41-BFF3-999F981AC751}"/>
                </a:ext>
              </a:extLst>
            </p:cNvPr>
            <p:cNvPicPr>
              <a:picLocks noChangeAspect="1"/>
            </p:cNvPicPr>
            <p:nvPr/>
          </p:nvPicPr>
          <p:blipFill>
            <a:blip r:embed="rId11"/>
            <a:stretch>
              <a:fillRect/>
            </a:stretch>
          </p:blipFill>
          <p:spPr>
            <a:xfrm>
              <a:off x="-9101753" y="6857997"/>
              <a:ext cx="9228494" cy="6858002"/>
            </a:xfrm>
            <a:prstGeom prst="rect">
              <a:avLst/>
            </a:prstGeom>
          </p:spPr>
        </p:pic>
        <p:pic>
          <p:nvPicPr>
            <p:cNvPr id="12" name="Picture 11">
              <a:extLst>
                <a:ext uri="{FF2B5EF4-FFF2-40B4-BE49-F238E27FC236}">
                  <a16:creationId xmlns:a16="http://schemas.microsoft.com/office/drawing/2014/main" id="{43039D1D-9CFE-214B-AF0D-0ED1EFDE97C8}"/>
                </a:ext>
              </a:extLst>
            </p:cNvPr>
            <p:cNvPicPr>
              <a:picLocks noChangeAspect="1"/>
            </p:cNvPicPr>
            <p:nvPr/>
          </p:nvPicPr>
          <p:blipFill>
            <a:blip r:embed="rId9"/>
            <a:stretch>
              <a:fillRect/>
            </a:stretch>
          </p:blipFill>
          <p:spPr>
            <a:xfrm>
              <a:off x="-18410985" y="6729684"/>
              <a:ext cx="9296402" cy="6857123"/>
            </a:xfrm>
            <a:prstGeom prst="rect">
              <a:avLst/>
            </a:prstGeom>
          </p:spPr>
        </p:pic>
        <p:pic>
          <p:nvPicPr>
            <p:cNvPr id="13" name="Picture 12">
              <a:extLst>
                <a:ext uri="{FF2B5EF4-FFF2-40B4-BE49-F238E27FC236}">
                  <a16:creationId xmlns:a16="http://schemas.microsoft.com/office/drawing/2014/main" id="{9E1DF49C-1E39-F14C-96B2-78609FC8FC65}"/>
                </a:ext>
              </a:extLst>
            </p:cNvPr>
            <p:cNvPicPr>
              <a:picLocks noChangeAspect="1"/>
            </p:cNvPicPr>
            <p:nvPr/>
          </p:nvPicPr>
          <p:blipFill>
            <a:blip r:embed="rId9"/>
            <a:stretch>
              <a:fillRect/>
            </a:stretch>
          </p:blipFill>
          <p:spPr>
            <a:xfrm>
              <a:off x="-9177954" y="-13752674"/>
              <a:ext cx="9296402" cy="6857123"/>
            </a:xfrm>
            <a:prstGeom prst="rect">
              <a:avLst/>
            </a:prstGeom>
          </p:spPr>
        </p:pic>
        <p:pic>
          <p:nvPicPr>
            <p:cNvPr id="14" name="Picture 13">
              <a:extLst>
                <a:ext uri="{FF2B5EF4-FFF2-40B4-BE49-F238E27FC236}">
                  <a16:creationId xmlns:a16="http://schemas.microsoft.com/office/drawing/2014/main" id="{37895F10-7949-5346-A79A-37B1D683A7EB}"/>
                </a:ext>
              </a:extLst>
            </p:cNvPr>
            <p:cNvPicPr>
              <a:picLocks noChangeAspect="1"/>
            </p:cNvPicPr>
            <p:nvPr/>
          </p:nvPicPr>
          <p:blipFill>
            <a:blip r:embed="rId11"/>
            <a:stretch>
              <a:fillRect/>
            </a:stretch>
          </p:blipFill>
          <p:spPr>
            <a:xfrm>
              <a:off x="-202942" y="-13752674"/>
              <a:ext cx="9228494" cy="6858002"/>
            </a:xfrm>
            <a:prstGeom prst="rect">
              <a:avLst/>
            </a:prstGeom>
          </p:spPr>
        </p:pic>
        <p:pic>
          <p:nvPicPr>
            <p:cNvPr id="15" name="Picture 14">
              <a:extLst>
                <a:ext uri="{FF2B5EF4-FFF2-40B4-BE49-F238E27FC236}">
                  <a16:creationId xmlns:a16="http://schemas.microsoft.com/office/drawing/2014/main" id="{7F33F855-42B7-0940-910C-413FEAFA3D46}"/>
                </a:ext>
              </a:extLst>
            </p:cNvPr>
            <p:cNvPicPr>
              <a:picLocks noChangeAspect="1"/>
            </p:cNvPicPr>
            <p:nvPr/>
          </p:nvPicPr>
          <p:blipFill>
            <a:blip r:embed="rId11"/>
            <a:stretch>
              <a:fillRect/>
            </a:stretch>
          </p:blipFill>
          <p:spPr>
            <a:xfrm>
              <a:off x="18440402" y="-7127767"/>
              <a:ext cx="9228494" cy="6858002"/>
            </a:xfrm>
            <a:prstGeom prst="rect">
              <a:avLst/>
            </a:prstGeom>
          </p:spPr>
        </p:pic>
        <p:pic>
          <p:nvPicPr>
            <p:cNvPr id="16" name="Picture 15">
              <a:extLst>
                <a:ext uri="{FF2B5EF4-FFF2-40B4-BE49-F238E27FC236}">
                  <a16:creationId xmlns:a16="http://schemas.microsoft.com/office/drawing/2014/main" id="{EC8D26F9-B97A-2640-978E-B35D3BAD1A55}"/>
                </a:ext>
              </a:extLst>
            </p:cNvPr>
            <p:cNvPicPr>
              <a:picLocks noChangeAspect="1"/>
            </p:cNvPicPr>
            <p:nvPr/>
          </p:nvPicPr>
          <p:blipFill>
            <a:blip r:embed="rId6"/>
            <a:stretch>
              <a:fillRect/>
            </a:stretch>
          </p:blipFill>
          <p:spPr>
            <a:xfrm>
              <a:off x="-18493070" y="13586807"/>
              <a:ext cx="9518058" cy="6857999"/>
            </a:xfrm>
            <a:prstGeom prst="rect">
              <a:avLst/>
            </a:prstGeom>
          </p:spPr>
        </p:pic>
        <p:pic>
          <p:nvPicPr>
            <p:cNvPr id="17" name="Picture 16">
              <a:extLst>
                <a:ext uri="{FF2B5EF4-FFF2-40B4-BE49-F238E27FC236}">
                  <a16:creationId xmlns:a16="http://schemas.microsoft.com/office/drawing/2014/main" id="{6D34DB57-4595-6448-BB12-64AB53F9F43E}"/>
                </a:ext>
              </a:extLst>
            </p:cNvPr>
            <p:cNvPicPr>
              <a:picLocks noChangeAspect="1"/>
            </p:cNvPicPr>
            <p:nvPr/>
          </p:nvPicPr>
          <p:blipFill>
            <a:blip r:embed="rId6"/>
            <a:stretch>
              <a:fillRect/>
            </a:stretch>
          </p:blipFill>
          <p:spPr>
            <a:xfrm>
              <a:off x="18440402" y="6729684"/>
              <a:ext cx="9059506" cy="6857999"/>
            </a:xfrm>
            <a:prstGeom prst="rect">
              <a:avLst/>
            </a:prstGeom>
          </p:spPr>
        </p:pic>
        <p:pic>
          <p:nvPicPr>
            <p:cNvPr id="18" name="Picture 17">
              <a:extLst>
                <a:ext uri="{FF2B5EF4-FFF2-40B4-BE49-F238E27FC236}">
                  <a16:creationId xmlns:a16="http://schemas.microsoft.com/office/drawing/2014/main" id="{168B1EC6-7EC1-0F4F-8DC9-FF50BC81AF65}"/>
                </a:ext>
              </a:extLst>
            </p:cNvPr>
            <p:cNvPicPr>
              <a:picLocks noChangeAspect="1"/>
            </p:cNvPicPr>
            <p:nvPr/>
          </p:nvPicPr>
          <p:blipFill>
            <a:blip r:embed="rId8"/>
            <a:stretch>
              <a:fillRect/>
            </a:stretch>
          </p:blipFill>
          <p:spPr>
            <a:xfrm>
              <a:off x="-18410985" y="-268893"/>
              <a:ext cx="9296402" cy="6998577"/>
            </a:xfrm>
            <a:prstGeom prst="rect">
              <a:avLst/>
            </a:prstGeom>
          </p:spPr>
        </p:pic>
        <p:pic>
          <p:nvPicPr>
            <p:cNvPr id="19" name="Picture 18">
              <a:extLst>
                <a:ext uri="{FF2B5EF4-FFF2-40B4-BE49-F238E27FC236}">
                  <a16:creationId xmlns:a16="http://schemas.microsoft.com/office/drawing/2014/main" id="{399DB9BF-79C8-DD40-8613-8EAA2ADDCC51}"/>
                </a:ext>
              </a:extLst>
            </p:cNvPr>
            <p:cNvPicPr>
              <a:picLocks noChangeAspect="1"/>
            </p:cNvPicPr>
            <p:nvPr/>
          </p:nvPicPr>
          <p:blipFill>
            <a:blip r:embed="rId8"/>
            <a:stretch>
              <a:fillRect/>
            </a:stretch>
          </p:blipFill>
          <p:spPr>
            <a:xfrm>
              <a:off x="-9211908" y="13624356"/>
              <a:ext cx="9513237" cy="6998577"/>
            </a:xfrm>
            <a:prstGeom prst="rect">
              <a:avLst/>
            </a:prstGeom>
          </p:spPr>
        </p:pic>
        <p:pic>
          <p:nvPicPr>
            <p:cNvPr id="20" name="Picture 19">
              <a:extLst>
                <a:ext uri="{FF2B5EF4-FFF2-40B4-BE49-F238E27FC236}">
                  <a16:creationId xmlns:a16="http://schemas.microsoft.com/office/drawing/2014/main" id="{8342B514-CE24-2A44-AEF7-3826849C4E95}"/>
                </a:ext>
              </a:extLst>
            </p:cNvPr>
            <p:cNvPicPr>
              <a:picLocks noChangeAspect="1"/>
            </p:cNvPicPr>
            <p:nvPr/>
          </p:nvPicPr>
          <p:blipFill>
            <a:blip r:embed="rId8"/>
            <a:stretch>
              <a:fillRect/>
            </a:stretch>
          </p:blipFill>
          <p:spPr>
            <a:xfrm>
              <a:off x="18330247" y="13624356"/>
              <a:ext cx="9406557" cy="6998577"/>
            </a:xfrm>
            <a:prstGeom prst="rect">
              <a:avLst/>
            </a:prstGeom>
          </p:spPr>
        </p:pic>
        <p:pic>
          <p:nvPicPr>
            <p:cNvPr id="21" name="Picture 20">
              <a:extLst>
                <a:ext uri="{FF2B5EF4-FFF2-40B4-BE49-F238E27FC236}">
                  <a16:creationId xmlns:a16="http://schemas.microsoft.com/office/drawing/2014/main" id="{0010E2D5-D8D7-6845-AD08-FC462D1C9BD6}"/>
                </a:ext>
              </a:extLst>
            </p:cNvPr>
            <p:cNvPicPr>
              <a:picLocks noChangeAspect="1"/>
            </p:cNvPicPr>
            <p:nvPr/>
          </p:nvPicPr>
          <p:blipFill>
            <a:blip r:embed="rId7"/>
            <a:stretch>
              <a:fillRect/>
            </a:stretch>
          </p:blipFill>
          <p:spPr>
            <a:xfrm>
              <a:off x="18524896" y="-398520"/>
              <a:ext cx="9059506" cy="7127767"/>
            </a:xfrm>
            <a:prstGeom prst="rect">
              <a:avLst/>
            </a:prstGeom>
          </p:spPr>
        </p:pic>
        <p:pic>
          <p:nvPicPr>
            <p:cNvPr id="22" name="Picture 21">
              <a:extLst>
                <a:ext uri="{FF2B5EF4-FFF2-40B4-BE49-F238E27FC236}">
                  <a16:creationId xmlns:a16="http://schemas.microsoft.com/office/drawing/2014/main" id="{0846E74B-60DD-F74C-9F20-63040C88CFEC}"/>
                </a:ext>
              </a:extLst>
            </p:cNvPr>
            <p:cNvPicPr>
              <a:picLocks noChangeAspect="1"/>
            </p:cNvPicPr>
            <p:nvPr/>
          </p:nvPicPr>
          <p:blipFill>
            <a:blip r:embed="rId7"/>
            <a:stretch>
              <a:fillRect/>
            </a:stretch>
          </p:blipFill>
          <p:spPr>
            <a:xfrm>
              <a:off x="9270741" y="13692519"/>
              <a:ext cx="9059506" cy="7127767"/>
            </a:xfrm>
            <a:prstGeom prst="rect">
              <a:avLst/>
            </a:prstGeom>
          </p:spPr>
        </p:pic>
        <p:pic>
          <p:nvPicPr>
            <p:cNvPr id="23" name="Picture 22">
              <a:extLst>
                <a:ext uri="{FF2B5EF4-FFF2-40B4-BE49-F238E27FC236}">
                  <a16:creationId xmlns:a16="http://schemas.microsoft.com/office/drawing/2014/main" id="{F0FA0AF3-B4E1-9844-B8EC-9A433A4B34FB}"/>
                </a:ext>
              </a:extLst>
            </p:cNvPr>
            <p:cNvPicPr>
              <a:picLocks noChangeAspect="1"/>
            </p:cNvPicPr>
            <p:nvPr/>
          </p:nvPicPr>
          <p:blipFill>
            <a:blip r:embed="rId4"/>
            <a:stretch>
              <a:fillRect/>
            </a:stretch>
          </p:blipFill>
          <p:spPr>
            <a:xfrm>
              <a:off x="150665" y="13586807"/>
              <a:ext cx="9144000" cy="6857999"/>
            </a:xfrm>
            <a:prstGeom prst="rect">
              <a:avLst/>
            </a:prstGeom>
          </p:spPr>
        </p:pic>
        <p:pic>
          <p:nvPicPr>
            <p:cNvPr id="24" name="Picture 23">
              <a:extLst>
                <a:ext uri="{FF2B5EF4-FFF2-40B4-BE49-F238E27FC236}">
                  <a16:creationId xmlns:a16="http://schemas.microsoft.com/office/drawing/2014/main" id="{9C1132A2-1BE3-A24C-BFD4-458AFA8668CB}"/>
                </a:ext>
              </a:extLst>
            </p:cNvPr>
            <p:cNvPicPr>
              <a:picLocks noChangeAspect="1"/>
            </p:cNvPicPr>
            <p:nvPr/>
          </p:nvPicPr>
          <p:blipFill>
            <a:blip r:embed="rId4"/>
            <a:stretch>
              <a:fillRect/>
            </a:stretch>
          </p:blipFill>
          <p:spPr>
            <a:xfrm>
              <a:off x="-18321954" y="-6974296"/>
              <a:ext cx="9144000" cy="6857999"/>
            </a:xfrm>
            <a:prstGeom prst="rect">
              <a:avLst/>
            </a:prstGeom>
          </p:spPr>
        </p:pic>
        <p:pic>
          <p:nvPicPr>
            <p:cNvPr id="25" name="Picture 24">
              <a:extLst>
                <a:ext uri="{FF2B5EF4-FFF2-40B4-BE49-F238E27FC236}">
                  <a16:creationId xmlns:a16="http://schemas.microsoft.com/office/drawing/2014/main" id="{F5F49585-18C2-0248-9C2B-206E7A9E90AF}"/>
                </a:ext>
              </a:extLst>
            </p:cNvPr>
            <p:cNvPicPr>
              <a:picLocks noChangeAspect="1"/>
            </p:cNvPicPr>
            <p:nvPr/>
          </p:nvPicPr>
          <p:blipFill>
            <a:blip r:embed="rId3"/>
            <a:stretch>
              <a:fillRect/>
            </a:stretch>
          </p:blipFill>
          <p:spPr>
            <a:xfrm>
              <a:off x="9067798" y="-13608238"/>
              <a:ext cx="9491051" cy="6794277"/>
            </a:xfrm>
            <a:prstGeom prst="rect">
              <a:avLst/>
            </a:prstGeom>
          </p:spPr>
        </p:pic>
        <p:pic>
          <p:nvPicPr>
            <p:cNvPr id="26" name="Picture 25">
              <a:extLst>
                <a:ext uri="{FF2B5EF4-FFF2-40B4-BE49-F238E27FC236}">
                  <a16:creationId xmlns:a16="http://schemas.microsoft.com/office/drawing/2014/main" id="{0333DB7A-7095-3B44-B0FE-53F79680125C}"/>
                </a:ext>
              </a:extLst>
            </p:cNvPr>
            <p:cNvPicPr>
              <a:picLocks noChangeAspect="1"/>
            </p:cNvPicPr>
            <p:nvPr/>
          </p:nvPicPr>
          <p:blipFill>
            <a:blip r:embed="rId5"/>
            <a:stretch>
              <a:fillRect/>
            </a:stretch>
          </p:blipFill>
          <p:spPr>
            <a:xfrm>
              <a:off x="-18119012" y="-13740652"/>
              <a:ext cx="9296402" cy="6858000"/>
            </a:xfrm>
            <a:prstGeom prst="rect">
              <a:avLst/>
            </a:prstGeom>
          </p:spPr>
        </p:pic>
        <p:pic>
          <p:nvPicPr>
            <p:cNvPr id="27" name="Picture 26">
              <a:extLst>
                <a:ext uri="{FF2B5EF4-FFF2-40B4-BE49-F238E27FC236}">
                  <a16:creationId xmlns:a16="http://schemas.microsoft.com/office/drawing/2014/main" id="{7A507B57-82FD-8349-955B-6DB8331227C1}"/>
                </a:ext>
              </a:extLst>
            </p:cNvPr>
            <p:cNvPicPr>
              <a:picLocks noChangeAspect="1"/>
            </p:cNvPicPr>
            <p:nvPr/>
          </p:nvPicPr>
          <p:blipFill>
            <a:blip r:embed="rId10"/>
            <a:stretch>
              <a:fillRect/>
            </a:stretch>
          </p:blipFill>
          <p:spPr>
            <a:xfrm>
              <a:off x="18440402" y="-13608238"/>
              <a:ext cx="9144000" cy="6725586"/>
            </a:xfrm>
            <a:prstGeom prst="rect">
              <a:avLst/>
            </a:prstGeom>
          </p:spPr>
        </p:pic>
        <p:sp>
          <p:nvSpPr>
            <p:cNvPr id="28" name="TextBox 27">
              <a:extLst>
                <a:ext uri="{FF2B5EF4-FFF2-40B4-BE49-F238E27FC236}">
                  <a16:creationId xmlns:a16="http://schemas.microsoft.com/office/drawing/2014/main" id="{64EDCF19-F72F-9C49-8C00-A5F1F3673389}"/>
                </a:ext>
              </a:extLst>
            </p:cNvPr>
            <p:cNvSpPr txBox="1"/>
            <p:nvPr/>
          </p:nvSpPr>
          <p:spPr>
            <a:xfrm>
              <a:off x="3034196" y="5654402"/>
              <a:ext cx="3160102" cy="861774"/>
            </a:xfrm>
            <a:prstGeom prst="rect">
              <a:avLst/>
            </a:prstGeom>
            <a:noFill/>
          </p:spPr>
          <p:txBody>
            <a:bodyPr wrap="square" rtlCol="0">
              <a:spAutoFit/>
            </a:bodyPr>
            <a:lstStyle/>
            <a:p>
              <a:pPr algn="ctr"/>
              <a:r>
                <a:rPr 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HDR Peer </a:t>
              </a:r>
            </a:p>
            <a:p>
              <a:pPr algn="ctr"/>
              <a:r>
                <a:rPr 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Finance Office</a:t>
              </a:r>
            </a:p>
          </p:txBody>
        </p:sp>
      </p:grpSp>
    </p:spTree>
    <p:extLst>
      <p:ext uri="{BB962C8B-B14F-4D97-AF65-F5344CB8AC3E}">
        <p14:creationId xmlns:p14="http://schemas.microsoft.com/office/powerpoint/2010/main" val="18207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7000" fill="hold"/>
                                        <p:tgtEl>
                                          <p:spTgt spid="29"/>
                                        </p:tgtEl>
                                      </p:cBhvr>
                                      <p:by x="22000" y="2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826C0D-2249-8140-91B3-4C8DA98A4CDA}"/>
              </a:ext>
            </a:extLst>
          </p:cNvPr>
          <p:cNvPicPr>
            <a:picLocks/>
          </p:cNvPicPr>
          <p:nvPr/>
        </p:nvPicPr>
        <p:blipFill>
          <a:blip r:embed="rId3"/>
          <a:stretch>
            <a:fillRect/>
          </a:stretch>
        </p:blipFill>
        <p:spPr>
          <a:xfrm>
            <a:off x="-1" y="791307"/>
            <a:ext cx="3045600" cy="2023200"/>
          </a:xfrm>
          <a:prstGeom prst="rect">
            <a:avLst/>
          </a:prstGeom>
        </p:spPr>
      </p:pic>
      <p:sp>
        <p:nvSpPr>
          <p:cNvPr id="4" name="Rectangle 3">
            <a:extLst>
              <a:ext uri="{FF2B5EF4-FFF2-40B4-BE49-F238E27FC236}">
                <a16:creationId xmlns:a16="http://schemas.microsoft.com/office/drawing/2014/main" id="{9065BC99-B27E-E744-8943-F128B3522028}"/>
              </a:ext>
            </a:extLst>
          </p:cNvPr>
          <p:cNvSpPr/>
          <p:nvPr/>
        </p:nvSpPr>
        <p:spPr>
          <a:xfrm>
            <a:off x="0" y="0"/>
            <a:ext cx="9143999" cy="79130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603E86F6-AA6F-FA4B-99A2-5CFC2007E87A}"/>
              </a:ext>
            </a:extLst>
          </p:cNvPr>
          <p:cNvSpPr/>
          <p:nvPr/>
        </p:nvSpPr>
        <p:spPr>
          <a:xfrm>
            <a:off x="1921223" y="164820"/>
            <a:ext cx="5257594" cy="461665"/>
          </a:xfrm>
          <a:prstGeom prst="rect">
            <a:avLst/>
          </a:prstGeom>
        </p:spPr>
        <p:txBody>
          <a:bodyPr wrap="none">
            <a:spAutoFit/>
          </a:bodyPr>
          <a:lstStyle/>
          <a:p>
            <a:pPr algn="ct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 token market of academic services </a:t>
            </a:r>
          </a:p>
        </p:txBody>
      </p:sp>
      <p:sp>
        <p:nvSpPr>
          <p:cNvPr id="6" name="Rectangle 5">
            <a:extLst>
              <a:ext uri="{FF2B5EF4-FFF2-40B4-BE49-F238E27FC236}">
                <a16:creationId xmlns:a16="http://schemas.microsoft.com/office/drawing/2014/main" id="{69C4FEC8-00AF-3E45-8883-1112DBF7B0E3}"/>
              </a:ext>
            </a:extLst>
          </p:cNvPr>
          <p:cNvSpPr/>
          <p:nvPr/>
        </p:nvSpPr>
        <p:spPr>
          <a:xfrm>
            <a:off x="790324" y="2276394"/>
            <a:ext cx="1113382" cy="461665"/>
          </a:xfrm>
          <a:prstGeom prst="rect">
            <a:avLst/>
          </a:prstGeom>
        </p:spPr>
        <p:txBody>
          <a:bodyPr wrap="none">
            <a:spAutoFit/>
          </a:bodyPr>
          <a:lstStyle/>
          <a:p>
            <a:pPr algn="ct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Editing</a:t>
            </a:r>
          </a:p>
        </p:txBody>
      </p:sp>
      <p:pic>
        <p:nvPicPr>
          <p:cNvPr id="7" name="Picture 6">
            <a:extLst>
              <a:ext uri="{FF2B5EF4-FFF2-40B4-BE49-F238E27FC236}">
                <a16:creationId xmlns:a16="http://schemas.microsoft.com/office/drawing/2014/main" id="{19FE81B8-1CFE-4F4D-9495-676277FDCE3D}"/>
              </a:ext>
            </a:extLst>
          </p:cNvPr>
          <p:cNvPicPr>
            <a:picLocks noChangeAspect="1"/>
          </p:cNvPicPr>
          <p:nvPr/>
        </p:nvPicPr>
        <p:blipFill>
          <a:blip r:embed="rId4"/>
          <a:stretch>
            <a:fillRect/>
          </a:stretch>
        </p:blipFill>
        <p:spPr>
          <a:xfrm>
            <a:off x="6098401" y="791306"/>
            <a:ext cx="3045599" cy="2091924"/>
          </a:xfrm>
          <a:prstGeom prst="rect">
            <a:avLst/>
          </a:prstGeom>
        </p:spPr>
      </p:pic>
      <p:sp>
        <p:nvSpPr>
          <p:cNvPr id="8" name="Rectangle 7">
            <a:extLst>
              <a:ext uri="{FF2B5EF4-FFF2-40B4-BE49-F238E27FC236}">
                <a16:creationId xmlns:a16="http://schemas.microsoft.com/office/drawing/2014/main" id="{8F1B8160-6C73-E045-9603-6909F4448B46}"/>
              </a:ext>
            </a:extLst>
          </p:cNvPr>
          <p:cNvSpPr/>
          <p:nvPr/>
        </p:nvSpPr>
        <p:spPr>
          <a:xfrm>
            <a:off x="6928542" y="2303530"/>
            <a:ext cx="1385316" cy="461665"/>
          </a:xfrm>
          <a:prstGeom prst="rect">
            <a:avLst/>
          </a:prstGeom>
        </p:spPr>
        <p:txBody>
          <a:bodyPr wrap="none">
            <a:spAutoFit/>
          </a:bodyPr>
          <a:lstStyle/>
          <a:p>
            <a:pPr algn="ct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Statistics</a:t>
            </a:r>
          </a:p>
        </p:txBody>
      </p:sp>
      <p:pic>
        <p:nvPicPr>
          <p:cNvPr id="9" name="Picture 8">
            <a:extLst>
              <a:ext uri="{FF2B5EF4-FFF2-40B4-BE49-F238E27FC236}">
                <a16:creationId xmlns:a16="http://schemas.microsoft.com/office/drawing/2014/main" id="{D5E1230E-060B-3146-B9E3-5C785ED13A99}"/>
              </a:ext>
            </a:extLst>
          </p:cNvPr>
          <p:cNvPicPr>
            <a:picLocks noChangeAspect="1"/>
          </p:cNvPicPr>
          <p:nvPr/>
        </p:nvPicPr>
        <p:blipFill>
          <a:blip r:embed="rId5"/>
          <a:stretch>
            <a:fillRect/>
          </a:stretch>
        </p:blipFill>
        <p:spPr>
          <a:xfrm>
            <a:off x="-2" y="2814508"/>
            <a:ext cx="3024914" cy="1977384"/>
          </a:xfrm>
          <a:prstGeom prst="rect">
            <a:avLst/>
          </a:prstGeom>
        </p:spPr>
      </p:pic>
      <p:sp>
        <p:nvSpPr>
          <p:cNvPr id="10" name="Rectangle 9">
            <a:extLst>
              <a:ext uri="{FF2B5EF4-FFF2-40B4-BE49-F238E27FC236}">
                <a16:creationId xmlns:a16="http://schemas.microsoft.com/office/drawing/2014/main" id="{356BDF68-BBDD-6A4B-AF38-0C65BDF8B820}"/>
              </a:ext>
            </a:extLst>
          </p:cNvPr>
          <p:cNvSpPr/>
          <p:nvPr/>
        </p:nvSpPr>
        <p:spPr>
          <a:xfrm>
            <a:off x="164280" y="4218663"/>
            <a:ext cx="2486578" cy="461665"/>
          </a:xfrm>
          <a:prstGeom prst="rect">
            <a:avLst/>
          </a:prstGeom>
        </p:spPr>
        <p:txBody>
          <a:bodyPr wrap="none">
            <a:spAutoFit/>
          </a:bodyPr>
          <a:lstStyle/>
          <a:p>
            <a:pPr algn="ct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Machine learning</a:t>
            </a:r>
          </a:p>
        </p:txBody>
      </p:sp>
      <p:pic>
        <p:nvPicPr>
          <p:cNvPr id="12" name="Picture 11">
            <a:extLst>
              <a:ext uri="{FF2B5EF4-FFF2-40B4-BE49-F238E27FC236}">
                <a16:creationId xmlns:a16="http://schemas.microsoft.com/office/drawing/2014/main" id="{A9ABDE35-1EE3-7746-B8BC-4CE517E5F7F6}"/>
              </a:ext>
            </a:extLst>
          </p:cNvPr>
          <p:cNvPicPr>
            <a:picLocks noChangeAspect="1"/>
          </p:cNvPicPr>
          <p:nvPr/>
        </p:nvPicPr>
        <p:blipFill>
          <a:blip r:embed="rId6"/>
          <a:stretch>
            <a:fillRect/>
          </a:stretch>
        </p:blipFill>
        <p:spPr>
          <a:xfrm>
            <a:off x="3024912" y="2814508"/>
            <a:ext cx="3094176" cy="1977384"/>
          </a:xfrm>
          <a:prstGeom prst="rect">
            <a:avLst/>
          </a:prstGeom>
        </p:spPr>
      </p:pic>
      <p:sp>
        <p:nvSpPr>
          <p:cNvPr id="13" name="Rectangle 12">
            <a:extLst>
              <a:ext uri="{FF2B5EF4-FFF2-40B4-BE49-F238E27FC236}">
                <a16:creationId xmlns:a16="http://schemas.microsoft.com/office/drawing/2014/main" id="{5F264AA8-4932-524A-9702-8BB196464E30}"/>
              </a:ext>
            </a:extLst>
          </p:cNvPr>
          <p:cNvSpPr/>
          <p:nvPr/>
        </p:nvSpPr>
        <p:spPr>
          <a:xfrm>
            <a:off x="3429072" y="4249842"/>
            <a:ext cx="2241896" cy="461665"/>
          </a:xfrm>
          <a:prstGeom prst="rect">
            <a:avLst/>
          </a:prstGeom>
        </p:spPr>
        <p:txBody>
          <a:bodyPr wrap="none">
            <a:spAutoFit/>
          </a:bodyPr>
          <a:lstStyle/>
          <a:p>
            <a:pPr algn="ct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Concise writing</a:t>
            </a:r>
          </a:p>
        </p:txBody>
      </p:sp>
      <p:pic>
        <p:nvPicPr>
          <p:cNvPr id="14" name="Picture 13">
            <a:extLst>
              <a:ext uri="{FF2B5EF4-FFF2-40B4-BE49-F238E27FC236}">
                <a16:creationId xmlns:a16="http://schemas.microsoft.com/office/drawing/2014/main" id="{C70A1AA9-6208-C144-90FA-EB85F9561F02}"/>
              </a:ext>
            </a:extLst>
          </p:cNvPr>
          <p:cNvPicPr>
            <a:picLocks noChangeAspect="1"/>
          </p:cNvPicPr>
          <p:nvPr/>
        </p:nvPicPr>
        <p:blipFill>
          <a:blip r:embed="rId7"/>
          <a:stretch>
            <a:fillRect/>
          </a:stretch>
        </p:blipFill>
        <p:spPr>
          <a:xfrm>
            <a:off x="3024912" y="791305"/>
            <a:ext cx="3094176" cy="2046110"/>
          </a:xfrm>
          <a:prstGeom prst="rect">
            <a:avLst/>
          </a:prstGeom>
        </p:spPr>
      </p:pic>
      <p:sp>
        <p:nvSpPr>
          <p:cNvPr id="15" name="Rectangle 14">
            <a:extLst>
              <a:ext uri="{FF2B5EF4-FFF2-40B4-BE49-F238E27FC236}">
                <a16:creationId xmlns:a16="http://schemas.microsoft.com/office/drawing/2014/main" id="{A08A2D9C-7F37-AE4D-AE1B-B8FF0C220FB8}"/>
              </a:ext>
            </a:extLst>
          </p:cNvPr>
          <p:cNvSpPr/>
          <p:nvPr/>
        </p:nvSpPr>
        <p:spPr>
          <a:xfrm>
            <a:off x="3686643" y="2241279"/>
            <a:ext cx="1726755" cy="461665"/>
          </a:xfrm>
          <a:prstGeom prst="rect">
            <a:avLst/>
          </a:prstGeom>
        </p:spPr>
        <p:txBody>
          <a:bodyPr wrap="none">
            <a:spAutoFit/>
          </a:bodyPr>
          <a:lstStyle/>
          <a:p>
            <a:pPr algn="ct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Networking</a:t>
            </a:r>
          </a:p>
        </p:txBody>
      </p:sp>
      <p:pic>
        <p:nvPicPr>
          <p:cNvPr id="16" name="Picture 15">
            <a:extLst>
              <a:ext uri="{FF2B5EF4-FFF2-40B4-BE49-F238E27FC236}">
                <a16:creationId xmlns:a16="http://schemas.microsoft.com/office/drawing/2014/main" id="{CDFFF9A4-B3A2-F54B-937E-88611A86827B}"/>
              </a:ext>
            </a:extLst>
          </p:cNvPr>
          <p:cNvPicPr>
            <a:picLocks noChangeAspect="1"/>
          </p:cNvPicPr>
          <p:nvPr/>
        </p:nvPicPr>
        <p:blipFill>
          <a:blip r:embed="rId8"/>
          <a:stretch>
            <a:fillRect/>
          </a:stretch>
        </p:blipFill>
        <p:spPr>
          <a:xfrm>
            <a:off x="-20689" y="4791891"/>
            <a:ext cx="3045601" cy="2088031"/>
          </a:xfrm>
          <a:prstGeom prst="rect">
            <a:avLst/>
          </a:prstGeom>
        </p:spPr>
      </p:pic>
      <p:sp>
        <p:nvSpPr>
          <p:cNvPr id="17" name="Rectangle 16">
            <a:extLst>
              <a:ext uri="{FF2B5EF4-FFF2-40B4-BE49-F238E27FC236}">
                <a16:creationId xmlns:a16="http://schemas.microsoft.com/office/drawing/2014/main" id="{37286F5D-209B-B64F-B63A-5CE0E73ECEF1}"/>
              </a:ext>
            </a:extLst>
          </p:cNvPr>
          <p:cNvSpPr/>
          <p:nvPr/>
        </p:nvSpPr>
        <p:spPr>
          <a:xfrm>
            <a:off x="790324" y="6307611"/>
            <a:ext cx="1464953" cy="461665"/>
          </a:xfrm>
          <a:prstGeom prst="rect">
            <a:avLst/>
          </a:prstGeom>
        </p:spPr>
        <p:txBody>
          <a:bodyPr wrap="none">
            <a:spAutoFit/>
          </a:bodyPr>
          <a:lstStyle/>
          <a:p>
            <a:pPr algn="ct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Efficiency</a:t>
            </a:r>
          </a:p>
        </p:txBody>
      </p:sp>
      <p:pic>
        <p:nvPicPr>
          <p:cNvPr id="18" name="Picture 17">
            <a:extLst>
              <a:ext uri="{FF2B5EF4-FFF2-40B4-BE49-F238E27FC236}">
                <a16:creationId xmlns:a16="http://schemas.microsoft.com/office/drawing/2014/main" id="{F7875471-0B39-C84D-884B-317412474E16}"/>
              </a:ext>
            </a:extLst>
          </p:cNvPr>
          <p:cNvPicPr>
            <a:picLocks noChangeAspect="1"/>
          </p:cNvPicPr>
          <p:nvPr/>
        </p:nvPicPr>
        <p:blipFill>
          <a:blip r:embed="rId9"/>
          <a:stretch>
            <a:fillRect/>
          </a:stretch>
        </p:blipFill>
        <p:spPr>
          <a:xfrm>
            <a:off x="6119088" y="2837414"/>
            <a:ext cx="3024912" cy="1954477"/>
          </a:xfrm>
          <a:prstGeom prst="rect">
            <a:avLst/>
          </a:prstGeom>
        </p:spPr>
      </p:pic>
      <p:sp>
        <p:nvSpPr>
          <p:cNvPr id="19" name="Rectangle 18">
            <a:extLst>
              <a:ext uri="{FF2B5EF4-FFF2-40B4-BE49-F238E27FC236}">
                <a16:creationId xmlns:a16="http://schemas.microsoft.com/office/drawing/2014/main" id="{750517FF-2B90-2A4A-9480-F12B548C930C}"/>
              </a:ext>
            </a:extLst>
          </p:cNvPr>
          <p:cNvSpPr/>
          <p:nvPr/>
        </p:nvSpPr>
        <p:spPr>
          <a:xfrm>
            <a:off x="6693466" y="4218663"/>
            <a:ext cx="1876155" cy="461665"/>
          </a:xfrm>
          <a:prstGeom prst="rect">
            <a:avLst/>
          </a:prstGeom>
        </p:spPr>
        <p:txBody>
          <a:bodyPr wrap="none">
            <a:spAutoFit/>
          </a:bodyPr>
          <a:lstStyle/>
          <a:p>
            <a:pPr algn="ct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Data linkage</a:t>
            </a:r>
          </a:p>
        </p:txBody>
      </p:sp>
      <p:pic>
        <p:nvPicPr>
          <p:cNvPr id="20" name="Picture 19">
            <a:extLst>
              <a:ext uri="{FF2B5EF4-FFF2-40B4-BE49-F238E27FC236}">
                <a16:creationId xmlns:a16="http://schemas.microsoft.com/office/drawing/2014/main" id="{30C5669E-39F7-1C41-84A3-B5CA7CA91BA7}"/>
              </a:ext>
            </a:extLst>
          </p:cNvPr>
          <p:cNvPicPr>
            <a:picLocks noChangeAspect="1"/>
          </p:cNvPicPr>
          <p:nvPr/>
        </p:nvPicPr>
        <p:blipFill>
          <a:blip r:embed="rId10"/>
          <a:stretch>
            <a:fillRect/>
          </a:stretch>
        </p:blipFill>
        <p:spPr>
          <a:xfrm>
            <a:off x="6119088" y="4788396"/>
            <a:ext cx="3024911" cy="2091526"/>
          </a:xfrm>
          <a:prstGeom prst="rect">
            <a:avLst/>
          </a:prstGeom>
        </p:spPr>
      </p:pic>
      <p:sp>
        <p:nvSpPr>
          <p:cNvPr id="21" name="Rectangle 20">
            <a:extLst>
              <a:ext uri="{FF2B5EF4-FFF2-40B4-BE49-F238E27FC236}">
                <a16:creationId xmlns:a16="http://schemas.microsoft.com/office/drawing/2014/main" id="{0F7794C7-67CD-9741-AF15-EC35B1B0B51C}"/>
              </a:ext>
            </a:extLst>
          </p:cNvPr>
          <p:cNvSpPr/>
          <p:nvPr/>
        </p:nvSpPr>
        <p:spPr>
          <a:xfrm>
            <a:off x="6394604" y="6281208"/>
            <a:ext cx="2473882" cy="461665"/>
          </a:xfrm>
          <a:prstGeom prst="rect">
            <a:avLst/>
          </a:prstGeom>
        </p:spPr>
        <p:txBody>
          <a:bodyPr wrap="none">
            <a:spAutoFit/>
          </a:bodyPr>
          <a:lstStyle/>
          <a:p>
            <a:pPr algn="ctr"/>
            <a:r>
              <a:rPr lang="en-US" sz="24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Grounded theory</a:t>
            </a:r>
          </a:p>
        </p:txBody>
      </p:sp>
      <p:pic>
        <p:nvPicPr>
          <p:cNvPr id="22" name="Picture 21">
            <a:extLst>
              <a:ext uri="{FF2B5EF4-FFF2-40B4-BE49-F238E27FC236}">
                <a16:creationId xmlns:a16="http://schemas.microsoft.com/office/drawing/2014/main" id="{EC51C20D-4D15-5A4F-A9A2-E52CCC3FE984}"/>
              </a:ext>
            </a:extLst>
          </p:cNvPr>
          <p:cNvPicPr>
            <a:picLocks noChangeAspect="1"/>
          </p:cNvPicPr>
          <p:nvPr/>
        </p:nvPicPr>
        <p:blipFill>
          <a:blip r:embed="rId11"/>
          <a:stretch>
            <a:fillRect/>
          </a:stretch>
        </p:blipFill>
        <p:spPr>
          <a:xfrm>
            <a:off x="3018449" y="4837707"/>
            <a:ext cx="3079952" cy="1977383"/>
          </a:xfrm>
          <a:prstGeom prst="rect">
            <a:avLst/>
          </a:prstGeom>
        </p:spPr>
      </p:pic>
      <p:sp>
        <p:nvSpPr>
          <p:cNvPr id="23" name="Rectangle 22">
            <a:extLst>
              <a:ext uri="{FF2B5EF4-FFF2-40B4-BE49-F238E27FC236}">
                <a16:creationId xmlns:a16="http://schemas.microsoft.com/office/drawing/2014/main" id="{2186D9C1-A73C-7045-86F3-595015BD0002}"/>
              </a:ext>
            </a:extLst>
          </p:cNvPr>
          <p:cNvSpPr/>
          <p:nvPr/>
        </p:nvSpPr>
        <p:spPr>
          <a:xfrm>
            <a:off x="3952131" y="6281208"/>
            <a:ext cx="978281" cy="461665"/>
          </a:xfrm>
          <a:prstGeom prst="rect">
            <a:avLst/>
          </a:prstGeom>
        </p:spPr>
        <p:txBody>
          <a:bodyPr wrap="none">
            <a:spAutoFit/>
          </a:bodyPr>
          <a:lstStyle/>
          <a:p>
            <a:pPr algn="ctr"/>
            <a:r>
              <a:rPr lang="en-US"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Bayes</a:t>
            </a:r>
          </a:p>
        </p:txBody>
      </p:sp>
    </p:spTree>
    <p:extLst>
      <p:ext uri="{BB962C8B-B14F-4D97-AF65-F5344CB8AC3E}">
        <p14:creationId xmlns:p14="http://schemas.microsoft.com/office/powerpoint/2010/main" val="397801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12"/>
                                        </p:tgtEl>
                                      </p:cBhvr>
                                    </p:animEffect>
                                    <p:animScale>
                                      <p:cBhvr>
                                        <p:cTn id="11" dur="250" autoRev="1" fill="hold"/>
                                        <p:tgtEl>
                                          <p:spTgt spid="12"/>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6"/>
                                        </p:tgtEl>
                                      </p:cBhvr>
                                    </p:animEffect>
                                    <p:animScale>
                                      <p:cBhvr>
                                        <p:cTn id="19" dur="250" autoRev="1" fill="hold"/>
                                        <p:tgtEl>
                                          <p:spTgt spid="16"/>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
                                        </p:tgtEl>
                                      </p:cBhvr>
                                    </p:animEffect>
                                    <p:animScale>
                                      <p:cBhvr>
                                        <p:cTn id="23" dur="250" autoRev="1" fill="hold"/>
                                        <p:tgtEl>
                                          <p:spTgt spid="20"/>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12"/>
                                        </p:tgtEl>
                                      </p:cBhvr>
                                    </p:animEffect>
                                    <p:animScale>
                                      <p:cBhvr>
                                        <p:cTn id="31" dur="250" autoRev="1" fill="hold"/>
                                        <p:tgtEl>
                                          <p:spTgt spid="1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
                                        </p:tgtEl>
                                      </p:cBhvr>
                                    </p:animEffect>
                                    <p:animScale>
                                      <p:cBhvr>
                                        <p:cTn id="35" dur="250" autoRev="1" fill="hold"/>
                                        <p:tgtEl>
                                          <p:spTgt spid="20"/>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18"/>
                                        </p:tgtEl>
                                      </p:cBhvr>
                                    </p:animEffect>
                                    <p:animScale>
                                      <p:cBhvr>
                                        <p:cTn id="39" dur="250" autoRev="1" fill="hold"/>
                                        <p:tgtEl>
                                          <p:spTgt spid="18"/>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9"/>
                                        </p:tgtEl>
                                      </p:cBhvr>
                                    </p:animEffect>
                                    <p:animScale>
                                      <p:cBhvr>
                                        <p:cTn id="43" dur="250" autoRev="1" fill="hold"/>
                                        <p:tgtEl>
                                          <p:spTgt spid="9"/>
                                        </p:tgtEl>
                                      </p:cBhvr>
                                      <p:by x="105000" y="105000"/>
                                    </p:animScale>
                                  </p:childTnLst>
                                </p:cTn>
                              </p:par>
                            </p:childTnLst>
                          </p:cTn>
                        </p:par>
                        <p:par>
                          <p:cTn id="44" fill="hold">
                            <p:stCondLst>
                              <p:cond delay="5000"/>
                            </p:stCondLst>
                            <p:childTnLst>
                              <p:par>
                                <p:cTn id="45" presetID="26" presetClass="emph" presetSubtype="0" fill="hold" nodeType="afterEffect">
                                  <p:stCondLst>
                                    <p:cond delay="0"/>
                                  </p:stCondLst>
                                  <p:childTnLst>
                                    <p:animEffect transition="out" filter="fade">
                                      <p:cBhvr>
                                        <p:cTn id="46" dur="500" tmFilter="0, 0; .2, .5; .8, .5; 1, 0"/>
                                        <p:tgtEl>
                                          <p:spTgt spid="7"/>
                                        </p:tgtEl>
                                      </p:cBhvr>
                                    </p:animEffect>
                                    <p:animScale>
                                      <p:cBhvr>
                                        <p:cTn id="47" dur="250" autoRev="1" fill="hold"/>
                                        <p:tgtEl>
                                          <p:spTgt spid="7"/>
                                        </p:tgtEl>
                                      </p:cBhvr>
                                      <p:by x="105000" y="105000"/>
                                    </p:animScale>
                                  </p:childTnLst>
                                </p:cTn>
                              </p:par>
                            </p:childTnLst>
                          </p:cTn>
                        </p:par>
                        <p:par>
                          <p:cTn id="48" fill="hold">
                            <p:stCondLst>
                              <p:cond delay="5500"/>
                            </p:stCondLst>
                            <p:childTnLst>
                              <p:par>
                                <p:cTn id="49" presetID="26" presetClass="emph" presetSubtype="0" fill="hold" nodeType="afterEffect">
                                  <p:stCondLst>
                                    <p:cond delay="0"/>
                                  </p:stCondLst>
                                  <p:childTnLst>
                                    <p:animEffect transition="out" filter="fade">
                                      <p:cBhvr>
                                        <p:cTn id="50" dur="500" tmFilter="0, 0; .2, .5; .8, .5; 1, 0"/>
                                        <p:tgtEl>
                                          <p:spTgt spid="14"/>
                                        </p:tgtEl>
                                      </p:cBhvr>
                                    </p:animEffect>
                                    <p:animScale>
                                      <p:cBhvr>
                                        <p:cTn id="51" dur="250" autoRev="1" fill="hold"/>
                                        <p:tgtEl>
                                          <p:spTgt spid="14"/>
                                        </p:tgtEl>
                                      </p:cBhvr>
                                      <p:by x="105000" y="105000"/>
                                    </p:animScale>
                                  </p:childTnLst>
                                </p:cTn>
                              </p:par>
                            </p:childTnLst>
                          </p:cTn>
                        </p:par>
                        <p:par>
                          <p:cTn id="52" fill="hold">
                            <p:stCondLst>
                              <p:cond delay="6000"/>
                            </p:stCondLst>
                            <p:childTnLst>
                              <p:par>
                                <p:cTn id="53" presetID="26" presetClass="emph" presetSubtype="0" fill="hold" nodeType="afterEffect">
                                  <p:stCondLst>
                                    <p:cond delay="0"/>
                                  </p:stCondLst>
                                  <p:childTnLst>
                                    <p:animEffect transition="out" filter="fade">
                                      <p:cBhvr>
                                        <p:cTn id="54" dur="500" tmFilter="0, 0; .2, .5; .8, .5; 1, 0"/>
                                        <p:tgtEl>
                                          <p:spTgt spid="16"/>
                                        </p:tgtEl>
                                      </p:cBhvr>
                                    </p:animEffect>
                                    <p:animScale>
                                      <p:cBhvr>
                                        <p:cTn id="55" dur="250" autoRev="1" fill="hold"/>
                                        <p:tgtEl>
                                          <p:spTgt spid="16"/>
                                        </p:tgtEl>
                                      </p:cBhvr>
                                      <p:by x="105000" y="105000"/>
                                    </p:animScale>
                                  </p:childTnLst>
                                </p:cTn>
                              </p:par>
                            </p:childTnLst>
                          </p:cTn>
                        </p:par>
                        <p:par>
                          <p:cTn id="56" fill="hold">
                            <p:stCondLst>
                              <p:cond delay="6500"/>
                            </p:stCondLst>
                            <p:childTnLst>
                              <p:par>
                                <p:cTn id="57" presetID="26" presetClass="emph" presetSubtype="0" fill="hold" nodeType="afterEffect">
                                  <p:stCondLst>
                                    <p:cond delay="0"/>
                                  </p:stCondLst>
                                  <p:childTnLst>
                                    <p:animEffect transition="out" filter="fade">
                                      <p:cBhvr>
                                        <p:cTn id="58" dur="500" tmFilter="0, 0; .2, .5; .8, .5; 1, 0"/>
                                        <p:tgtEl>
                                          <p:spTgt spid="7"/>
                                        </p:tgtEl>
                                      </p:cBhvr>
                                    </p:animEffect>
                                    <p:animScale>
                                      <p:cBhvr>
                                        <p:cTn id="59" dur="250" autoRev="1" fill="hold"/>
                                        <p:tgtEl>
                                          <p:spTgt spid="7"/>
                                        </p:tgtEl>
                                      </p:cBhvr>
                                      <p:by x="105000" y="105000"/>
                                    </p:animScale>
                                  </p:childTnLst>
                                </p:cTn>
                              </p:par>
                            </p:childTnLst>
                          </p:cTn>
                        </p:par>
                        <p:par>
                          <p:cTn id="60" fill="hold">
                            <p:stCondLst>
                              <p:cond delay="7000"/>
                            </p:stCondLst>
                            <p:childTnLst>
                              <p:par>
                                <p:cTn id="61" presetID="26" presetClass="emph" presetSubtype="0" fill="hold" nodeType="afterEffect">
                                  <p:stCondLst>
                                    <p:cond delay="0"/>
                                  </p:stCondLst>
                                  <p:childTnLst>
                                    <p:animEffect transition="out" filter="fade">
                                      <p:cBhvr>
                                        <p:cTn id="62" dur="500" tmFilter="0, 0; .2, .5; .8, .5; 1, 0"/>
                                        <p:tgtEl>
                                          <p:spTgt spid="14"/>
                                        </p:tgtEl>
                                      </p:cBhvr>
                                    </p:animEffect>
                                    <p:animScale>
                                      <p:cBhvr>
                                        <p:cTn id="63" dur="250" autoRev="1" fill="hold"/>
                                        <p:tgtEl>
                                          <p:spTgt spid="14"/>
                                        </p:tgtEl>
                                      </p:cBhvr>
                                      <p:by x="105000" y="105000"/>
                                    </p:animScale>
                                  </p:childTnLst>
                                </p:cTn>
                              </p:par>
                            </p:childTnLst>
                          </p:cTn>
                        </p:par>
                        <p:par>
                          <p:cTn id="64" fill="hold">
                            <p:stCondLst>
                              <p:cond delay="7500"/>
                            </p:stCondLst>
                            <p:childTnLst>
                              <p:par>
                                <p:cTn id="65" presetID="26" presetClass="emph" presetSubtype="0" fill="hold" nodeType="afterEffect">
                                  <p:stCondLst>
                                    <p:cond delay="0"/>
                                  </p:stCondLst>
                                  <p:childTnLst>
                                    <p:animEffect transition="out" filter="fade">
                                      <p:cBhvr>
                                        <p:cTn id="66" dur="500" tmFilter="0, 0; .2, .5; .8, .5; 1, 0"/>
                                        <p:tgtEl>
                                          <p:spTgt spid="20"/>
                                        </p:tgtEl>
                                      </p:cBhvr>
                                    </p:animEffect>
                                    <p:animScale>
                                      <p:cBhvr>
                                        <p:cTn id="67" dur="250" autoRev="1" fill="hold"/>
                                        <p:tgtEl>
                                          <p:spTgt spid="20"/>
                                        </p:tgtEl>
                                      </p:cBhvr>
                                      <p:by x="105000" y="105000"/>
                                    </p:animScale>
                                  </p:childTnLst>
                                </p:cTn>
                              </p:par>
                            </p:childTnLst>
                          </p:cTn>
                        </p:par>
                        <p:par>
                          <p:cTn id="68" fill="hold">
                            <p:stCondLst>
                              <p:cond delay="8000"/>
                            </p:stCondLst>
                            <p:childTnLst>
                              <p:par>
                                <p:cTn id="69" presetID="26" presetClass="emph" presetSubtype="0" fill="hold" nodeType="afterEffect">
                                  <p:stCondLst>
                                    <p:cond delay="0"/>
                                  </p:stCondLst>
                                  <p:childTnLst>
                                    <p:animEffect transition="out" filter="fade">
                                      <p:cBhvr>
                                        <p:cTn id="70" dur="500" tmFilter="0, 0; .2, .5; .8, .5; 1, 0"/>
                                        <p:tgtEl>
                                          <p:spTgt spid="22"/>
                                        </p:tgtEl>
                                      </p:cBhvr>
                                    </p:animEffect>
                                    <p:animScale>
                                      <p:cBhvr>
                                        <p:cTn id="71" dur="250" autoRev="1" fill="hold"/>
                                        <p:tgtEl>
                                          <p:spTgt spid="22"/>
                                        </p:tgtEl>
                                      </p:cBhvr>
                                      <p:by x="105000" y="105000"/>
                                    </p:animScale>
                                  </p:childTnLst>
                                </p:cTn>
                              </p:par>
                            </p:childTnLst>
                          </p:cTn>
                        </p:par>
                        <p:par>
                          <p:cTn id="72" fill="hold">
                            <p:stCondLst>
                              <p:cond delay="8500"/>
                            </p:stCondLst>
                            <p:childTnLst>
                              <p:par>
                                <p:cTn id="73" presetID="26" presetClass="emph" presetSubtype="0" fill="hold" nodeType="afterEffect">
                                  <p:stCondLst>
                                    <p:cond delay="0"/>
                                  </p:stCondLst>
                                  <p:childTnLst>
                                    <p:animEffect transition="out" filter="fade">
                                      <p:cBhvr>
                                        <p:cTn id="74" dur="500" tmFilter="0, 0; .2, .5; .8, .5; 1, 0"/>
                                        <p:tgtEl>
                                          <p:spTgt spid="18"/>
                                        </p:tgtEl>
                                      </p:cBhvr>
                                    </p:animEffect>
                                    <p:animScale>
                                      <p:cBhvr>
                                        <p:cTn id="75" dur="250" autoRev="1" fill="hold"/>
                                        <p:tgtEl>
                                          <p:spTgt spid="18"/>
                                        </p:tgtEl>
                                      </p:cBhvr>
                                      <p:by x="105000" y="105000"/>
                                    </p:animScale>
                                  </p:childTnLst>
                                </p:cTn>
                              </p:par>
                            </p:childTnLst>
                          </p:cTn>
                        </p:par>
                        <p:par>
                          <p:cTn id="76" fill="hold">
                            <p:stCondLst>
                              <p:cond delay="9000"/>
                            </p:stCondLst>
                            <p:childTnLst>
                              <p:par>
                                <p:cTn id="77" presetID="26" presetClass="emph" presetSubtype="0" fill="hold" nodeType="after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EE92E5E-D95B-FA4C-8AC7-96217AC66AFE}"/>
                  </a:ext>
                </a:extLst>
              </p:cNvPr>
              <p:cNvSpPr/>
              <p:nvPr/>
            </p:nvSpPr>
            <p:spPr>
              <a:xfrm>
                <a:off x="-176991" y="4229100"/>
                <a:ext cx="9120963" cy="1763368"/>
              </a:xfrm>
              <a:prstGeom prst="rect">
                <a:avLst/>
              </a:prstGeom>
            </p:spPr>
            <p:txBody>
              <a:bodyPr wrap="square">
                <a:spAutoFit/>
              </a:bodyPr>
              <a:lstStyle/>
              <a:p>
                <a:pPr lvl="0">
                  <a:lnSpc>
                    <a:spcPct val="115000"/>
                  </a:lnSpc>
                  <a:spcAft>
                    <a:spcPts val="0"/>
                  </a:spcAft>
                </a:pPr>
                <a:r>
                  <a:rPr lang="en-US"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14:m>
                  <m:oMathPara xmlns:m="http://schemas.openxmlformats.org/officeDocument/2006/math">
                    <m:oMathParaPr>
                      <m:jc m:val="centerGroup"/>
                    </m:oMathParaPr>
                    <m:oMath xmlns:m="http://schemas.openxmlformats.org/officeDocument/2006/math">
                      <m:r>
                        <a:rPr lang="en-AU" sz="2600" b="1" i="1" smtClean="0">
                          <a:solidFill>
                            <a:srgbClr val="595959"/>
                          </a:solidFill>
                          <a:latin typeface="Cambria Math" panose="02040503050406030204" pitchFamily="18" charset="0"/>
                          <a:ea typeface="Calibri" panose="020F0502020204030204" pitchFamily="34" charset="0"/>
                          <a:cs typeface="Calibri" panose="020F0502020204030204" pitchFamily="34" charset="0"/>
                        </a:rPr>
                        <m:t>𝑰𝒔𝒐𝒍𝒂𝒕𝒊𝒐𝒏</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m:t>
                      </m:r>
                      <m:nary>
                        <m:naryPr>
                          <m:chr m:val="∮"/>
                          <m:limLoc m:val="subSup"/>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naryPr>
                        <m:sub>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𝒏</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𝟏</m:t>
                          </m:r>
                        </m:sub>
                        <m:sup>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𝒌</m:t>
                          </m:r>
                        </m:sup>
                        <m:e>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𝒌</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 </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𝒙</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 </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𝒏</m:t>
                          </m:r>
                          <m:func>
                            <m:funcPr>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funcPr>
                            <m:fName>
                              <m:limLow>
                                <m:limLowPr>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limLowPr>
                                <m:e>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𝐥𝐢𝐦</m:t>
                                  </m:r>
                                </m:e>
                                <m:lim>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𝒏</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m:t>
                                  </m:r>
                                </m:lim>
                              </m:limLow>
                            </m:fName>
                            <m:e>
                              <m:sSup>
                                <m:sSupPr>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sSupPr>
                                <m:e>
                                  <m:d>
                                    <m:dPr>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dPr>
                                    <m:e>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𝟏</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m:t>
                                      </m:r>
                                      <m:f>
                                        <m:fPr>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fPr>
                                        <m:num>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𝟏</m:t>
                                          </m:r>
                                        </m:num>
                                        <m:den>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𝒏</m:t>
                                          </m:r>
                                        </m:den>
                                      </m:f>
                                    </m:e>
                                  </m:d>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𝒙</m:t>
                                  </m:r>
                                </m:e>
                                <m:sup>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𝒏</m:t>
                                  </m:r>
                                </m:sup>
                              </m:sSup>
                              <m:d>
                                <m:dPr>
                                  <m:begChr m:val="["/>
                                  <m:endChr m:val="]"/>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dPr>
                                <m:e>
                                  <m:m>
                                    <m:mPr>
                                      <m:mcs>
                                        <m:mc>
                                          <m:mcPr>
                                            <m:count m:val="2"/>
                                            <m:mcJc m:val="center"/>
                                          </m:mcPr>
                                        </m:mc>
                                      </m:mcs>
                                      <m:ctrlPr>
                                        <a:rPr lang="en-AU" sz="2600" b="1" i="1">
                                          <a:solidFill>
                                            <a:srgbClr val="595959"/>
                                          </a:solidFill>
                                          <a:latin typeface="Cambria Math" panose="02040503050406030204" pitchFamily="18" charset="0"/>
                                          <a:ea typeface="Calibri" panose="020F0502020204030204" pitchFamily="34" charset="0"/>
                                          <a:cs typeface="Calibri" panose="020F0502020204030204" pitchFamily="34" charset="0"/>
                                        </a:rPr>
                                      </m:ctrlPr>
                                    </m:mPr>
                                    <m:mr>
                                      <m:e>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𝟒</m:t>
                                        </m:r>
                                      </m:e>
                                      <m:e>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𝒏</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𝟏</m:t>
                                        </m:r>
                                      </m:e>
                                    </m:mr>
                                    <m:mr>
                                      <m:e>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𝒌</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m:t>
                                        </m:r>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𝟐</m:t>
                                        </m:r>
                                      </m:e>
                                      <m:e>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𝟕</m:t>
                                        </m:r>
                                      </m:e>
                                    </m:mr>
                                  </m:m>
                                </m:e>
                              </m:d>
                              <m:r>
                                <a:rPr lang="en-US" sz="2600" b="1" i="1">
                                  <a:solidFill>
                                    <a:srgbClr val="595959"/>
                                  </a:solidFill>
                                  <a:latin typeface="Cambria Math" panose="02040503050406030204" pitchFamily="18" charset="0"/>
                                  <a:ea typeface="Calibri" panose="020F0502020204030204" pitchFamily="34" charset="0"/>
                                  <a:cs typeface="Calibri" panose="020F0502020204030204" pitchFamily="34" charset="0"/>
                                </a:rPr>
                                <m:t>∄</m:t>
                              </m:r>
                            </m:e>
                          </m:func>
                        </m:e>
                      </m:nary>
                    </m:oMath>
                  </m:oMathPara>
                </a14:m>
                <a:endParaRPr lang="en-AU" sz="2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8EE92E5E-D95B-FA4C-8AC7-96217AC66AFE}"/>
                  </a:ext>
                </a:extLst>
              </p:cNvPr>
              <p:cNvSpPr>
                <a:spLocks noRot="1" noChangeAspect="1" noMove="1" noResize="1" noEditPoints="1" noAdjustHandles="1" noChangeArrowheads="1" noChangeShapeType="1" noTextEdit="1"/>
              </p:cNvSpPr>
              <p:nvPr/>
            </p:nvSpPr>
            <p:spPr>
              <a:xfrm>
                <a:off x="-176991" y="4229100"/>
                <a:ext cx="9120963" cy="1763368"/>
              </a:xfrm>
              <a:prstGeom prst="rect">
                <a:avLst/>
              </a:prstGeom>
              <a:blipFill>
                <a:blip r:embed="rId3"/>
                <a:stretch>
                  <a:fillRect t="-63571" b="-117143"/>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504CFB2C-9990-524E-B961-2DF63BF32D35}"/>
              </a:ext>
            </a:extLst>
          </p:cNvPr>
          <p:cNvSpPr/>
          <p:nvPr/>
        </p:nvSpPr>
        <p:spPr>
          <a:xfrm>
            <a:off x="0" y="0"/>
            <a:ext cx="9143999" cy="325755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E076EE85-1421-7640-A931-AB151AE2D8B2}"/>
              </a:ext>
            </a:extLst>
          </p:cNvPr>
          <p:cNvSpPr txBox="1"/>
          <p:nvPr/>
        </p:nvSpPr>
        <p:spPr>
          <a:xfrm>
            <a:off x="0" y="1271587"/>
            <a:ext cx="9297954" cy="492443"/>
          </a:xfrm>
          <a:prstGeom prst="rect">
            <a:avLst/>
          </a:prstGeom>
          <a:noFill/>
        </p:spPr>
        <p:txBody>
          <a:bodyPr wrap="square" rtlCol="0">
            <a:spAutoFit/>
          </a:bodyPr>
          <a:lstStyle/>
          <a:p>
            <a:pPr algn="ctr"/>
            <a:r>
              <a:rPr lang="en-US" sz="25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A formula</a:t>
            </a:r>
          </a:p>
        </p:txBody>
      </p:sp>
      <p:sp>
        <p:nvSpPr>
          <p:cNvPr id="9" name="Oval 8">
            <a:extLst>
              <a:ext uri="{FF2B5EF4-FFF2-40B4-BE49-F238E27FC236}">
                <a16:creationId xmlns:a16="http://schemas.microsoft.com/office/drawing/2014/main" id="{7C9D6AD9-DB2A-E849-A4D5-9DAD9865A506}"/>
              </a:ext>
            </a:extLst>
          </p:cNvPr>
          <p:cNvSpPr/>
          <p:nvPr/>
        </p:nvSpPr>
        <p:spPr>
          <a:xfrm>
            <a:off x="9297954" y="7058025"/>
            <a:ext cx="1217647" cy="1228725"/>
          </a:xfrm>
          <a:prstGeom prst="ellipse">
            <a:avLst/>
          </a:prstGeom>
          <a:gradFill flip="none" rotWithShape="1">
            <a:gsLst>
              <a:gs pos="11000">
                <a:srgbClr val="00B0F0"/>
              </a:gs>
              <a:gs pos="31000">
                <a:srgbClr val="905EC4"/>
              </a:gs>
              <a:gs pos="50000">
                <a:srgbClr val="C86EE4"/>
              </a:gs>
              <a:gs pos="86000">
                <a:srgbClr val="905EC4"/>
              </a:gs>
              <a:gs pos="68000">
                <a:srgbClr val="00B0F0"/>
              </a:gs>
            </a:gsLst>
            <a:path path="circle">
              <a:fillToRect l="100000" t="100000"/>
            </a:path>
            <a:tileRect r="-100000" b="-100000"/>
          </a:gradFill>
          <a:scene3d>
            <a:camera prst="orthographicFront"/>
            <a:lightRig rig="glow" dir="t">
              <a:rot lat="0" lon="0" rev="6600000"/>
            </a:lightRig>
          </a:scene3d>
          <a:sp3d contourW="12700" prstMaterial="clear">
            <a:bevelT w="635000" h="635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67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withEffect">
                                  <p:stCondLst>
                                    <p:cond delay="0"/>
                                  </p:stCondLst>
                                  <p:childTnLst>
                                    <p:animMotion origin="layout" path="M 0 0 C -0.04115 -0.08194 -0.08212 -0.16366 -0.16858 -0.2044 C -0.25504 -0.24491 -0.44636 -0.22338 -0.51858 -0.24375 C -0.59097 -0.26435 -0.56892 -0.30324 -0.60295 -0.32708 C -0.63715 -0.35116 -0.67622 -0.37454 -0.72326 -0.38773 C -0.77049 -0.40069 -0.84097 -0.37963 -0.88576 -0.40625 C -0.93056 -0.4331 -0.96979 -0.51713 -0.99201 -0.54792 C -1.01458 -0.57894 -1.02014 -0.5919 -1.02014 -0.5919 C -1.04149 -0.62546 -1.07882 -0.71505 -1.11997 -0.75023 C -1.16146 -0.78519 -1.26858 -0.80208 -1.26858 -0.80208 L -1.26858 -0.80208 " pathEditMode="relative" ptsTypes="AAAAAAAAAAA">
                                      <p:cBhvr>
                                        <p:cTn id="6" dur="9000" fill="hold"/>
                                        <p:tgtEl>
                                          <p:spTgt spid="9"/>
                                        </p:tgtEl>
                                        <p:attrNameLst>
                                          <p:attrName>ppt_x</p:attrName>
                                          <p:attrName>ppt_y</p:attrName>
                                        </p:attrNameLst>
                                      </p:cBhvr>
                                    </p:animMotion>
                                  </p:childTnLst>
                                </p:cTn>
                              </p:par>
                              <p:par>
                                <p:cTn id="7" presetID="10" presetClass="exit" presetSubtype="0" fill="hold" grpId="0" nodeType="withEffect">
                                  <p:stCondLst>
                                    <p:cond delay="5500"/>
                                  </p:stCondLst>
                                  <p:childTnLst>
                                    <p:animEffect transition="out" filter="fade">
                                      <p:cBhvr>
                                        <p:cTn id="8" dur="10"/>
                                        <p:tgtEl>
                                          <p:spTgt spid="9"/>
                                        </p:tgtEl>
                                      </p:cBhvr>
                                    </p:animEffect>
                                    <p:set>
                                      <p:cBhvr>
                                        <p:cTn id="9" dur="1" fill="hold">
                                          <p:stCondLst>
                                            <p:cond delay="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17B2FC-975B-B44F-9724-0061B3BAEDAB}"/>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4" name="Rectangle 13">
            <a:extLst>
              <a:ext uri="{FF2B5EF4-FFF2-40B4-BE49-F238E27FC236}">
                <a16:creationId xmlns:a16="http://schemas.microsoft.com/office/drawing/2014/main" id="{AF34D212-5D5E-B04A-ACAE-6B6DC5D42A74}"/>
              </a:ext>
            </a:extLst>
          </p:cNvPr>
          <p:cNvSpPr/>
          <p:nvPr/>
        </p:nvSpPr>
        <p:spPr>
          <a:xfrm>
            <a:off x="-1" y="0"/>
            <a:ext cx="9143999" cy="346363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a:extLst>
              <a:ext uri="{FF2B5EF4-FFF2-40B4-BE49-F238E27FC236}">
                <a16:creationId xmlns:a16="http://schemas.microsoft.com/office/drawing/2014/main" id="{4B6746E7-397D-7943-BF42-8C8FFB5DAE21}"/>
              </a:ext>
            </a:extLst>
          </p:cNvPr>
          <p:cNvSpPr txBox="1"/>
          <p:nvPr/>
        </p:nvSpPr>
        <p:spPr>
          <a:xfrm>
            <a:off x="-76979" y="6167129"/>
            <a:ext cx="9297954" cy="477054"/>
          </a:xfrm>
          <a:prstGeom prst="rect">
            <a:avLst/>
          </a:prstGeom>
          <a:noFill/>
        </p:spPr>
        <p:txBody>
          <a:bodyPr wrap="square" rtlCol="0">
            <a:spAutoFit/>
          </a:bodyPr>
          <a:lstStyle/>
          <a:p>
            <a:pPr algn="ctr"/>
            <a:r>
              <a:rPr lang="en-US" sz="25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This slide is easy to create</a:t>
            </a:r>
          </a:p>
        </p:txBody>
      </p:sp>
      <p:grpSp>
        <p:nvGrpSpPr>
          <p:cNvPr id="5" name="Group 4">
            <a:extLst>
              <a:ext uri="{FF2B5EF4-FFF2-40B4-BE49-F238E27FC236}">
                <a16:creationId xmlns:a16="http://schemas.microsoft.com/office/drawing/2014/main" id="{944BD228-BC1C-C246-AB48-3E25987F63C1}"/>
              </a:ext>
            </a:extLst>
          </p:cNvPr>
          <p:cNvGrpSpPr/>
          <p:nvPr/>
        </p:nvGrpSpPr>
        <p:grpSpPr>
          <a:xfrm>
            <a:off x="1884217" y="1057012"/>
            <a:ext cx="5382489" cy="5110117"/>
            <a:chOff x="1884217" y="1057012"/>
            <a:chExt cx="5382489" cy="5110117"/>
          </a:xfrm>
        </p:grpSpPr>
        <p:sp>
          <p:nvSpPr>
            <p:cNvPr id="9" name="Oval 8">
              <a:extLst>
                <a:ext uri="{FF2B5EF4-FFF2-40B4-BE49-F238E27FC236}">
                  <a16:creationId xmlns:a16="http://schemas.microsoft.com/office/drawing/2014/main" id="{4FDFD9B9-F0E6-B54A-A415-20FEE38AE0B6}"/>
                </a:ext>
              </a:extLst>
            </p:cNvPr>
            <p:cNvSpPr/>
            <p:nvPr/>
          </p:nvSpPr>
          <p:spPr>
            <a:xfrm>
              <a:off x="1884217" y="1057012"/>
              <a:ext cx="5382489" cy="51101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a:extLst>
                <a:ext uri="{FF2B5EF4-FFF2-40B4-BE49-F238E27FC236}">
                  <a16:creationId xmlns:a16="http://schemas.microsoft.com/office/drawing/2014/main" id="{33695356-8FD9-0745-88B6-D42E42D2B643}"/>
                </a:ext>
              </a:extLst>
            </p:cNvPr>
            <p:cNvPicPr>
              <a:picLocks noChangeAspect="1"/>
            </p:cNvPicPr>
            <p:nvPr/>
          </p:nvPicPr>
          <p:blipFill>
            <a:blip r:embed="rId3"/>
            <a:stretch>
              <a:fillRect/>
            </a:stretch>
          </p:blipFill>
          <p:spPr>
            <a:xfrm>
              <a:off x="2286000" y="1357745"/>
              <a:ext cx="4641273" cy="4114800"/>
            </a:xfrm>
            <a:prstGeom prst="ellipse">
              <a:avLst/>
            </a:prstGeom>
          </p:spPr>
        </p:pic>
      </p:grpSp>
    </p:spTree>
    <p:extLst>
      <p:ext uri="{BB962C8B-B14F-4D97-AF65-F5344CB8AC3E}">
        <p14:creationId xmlns:p14="http://schemas.microsoft.com/office/powerpoint/2010/main" val="25858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28C26D05-EE89-BF45-A171-B7D9630A9D45}"/>
              </a:ext>
            </a:extLst>
          </p:cNvPr>
          <p:cNvSpPr txBox="1"/>
          <p:nvPr/>
        </p:nvSpPr>
        <p:spPr>
          <a:xfrm>
            <a:off x="-74298" y="3052454"/>
            <a:ext cx="9297954" cy="492443"/>
          </a:xfrm>
          <a:prstGeom prst="rect">
            <a:avLst/>
          </a:prstGeom>
          <a:noFill/>
        </p:spPr>
        <p:txBody>
          <a:bodyPr wrap="square" rtlCol="0">
            <a:spAutoFit/>
          </a:bodyPr>
          <a:lstStyle/>
          <a:p>
            <a:pPr algn="ctr"/>
            <a:r>
              <a:rPr lang="en-US" sz="25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Do you like this effect?</a:t>
            </a:r>
          </a:p>
        </p:txBody>
      </p:sp>
      <p:grpSp>
        <p:nvGrpSpPr>
          <p:cNvPr id="4" name="Group 3">
            <a:extLst>
              <a:ext uri="{FF2B5EF4-FFF2-40B4-BE49-F238E27FC236}">
                <a16:creationId xmlns:a16="http://schemas.microsoft.com/office/drawing/2014/main" id="{42AD71B2-CD3A-6449-AB26-CCFB92870073}"/>
              </a:ext>
            </a:extLst>
          </p:cNvPr>
          <p:cNvGrpSpPr/>
          <p:nvPr/>
        </p:nvGrpSpPr>
        <p:grpSpPr>
          <a:xfrm>
            <a:off x="-42971815" y="-7185227"/>
            <a:ext cx="110874048" cy="1932686"/>
            <a:chOff x="-42929677" y="-7084096"/>
            <a:chExt cx="110874048" cy="1932686"/>
          </a:xfrm>
        </p:grpSpPr>
        <p:grpSp>
          <p:nvGrpSpPr>
            <p:cNvPr id="2" name="Group 1">
              <a:extLst>
                <a:ext uri="{FF2B5EF4-FFF2-40B4-BE49-F238E27FC236}">
                  <a16:creationId xmlns:a16="http://schemas.microsoft.com/office/drawing/2014/main" id="{491136C0-B4E7-514F-BBD9-FAF56A116262}"/>
                </a:ext>
              </a:extLst>
            </p:cNvPr>
            <p:cNvGrpSpPr/>
            <p:nvPr/>
          </p:nvGrpSpPr>
          <p:grpSpPr>
            <a:xfrm>
              <a:off x="12614582" y="-7077173"/>
              <a:ext cx="55329789" cy="1925763"/>
              <a:chOff x="-46106133" y="7944226"/>
              <a:chExt cx="55329789" cy="1925763"/>
            </a:xfrm>
          </p:grpSpPr>
          <p:grpSp>
            <p:nvGrpSpPr>
              <p:cNvPr id="37" name="Group 36">
                <a:extLst>
                  <a:ext uri="{FF2B5EF4-FFF2-40B4-BE49-F238E27FC236}">
                    <a16:creationId xmlns:a16="http://schemas.microsoft.com/office/drawing/2014/main" id="{D9623C4F-6929-9144-8967-E9D49FDE4A03}"/>
                  </a:ext>
                </a:extLst>
              </p:cNvPr>
              <p:cNvGrpSpPr/>
              <p:nvPr/>
            </p:nvGrpSpPr>
            <p:grpSpPr>
              <a:xfrm>
                <a:off x="-27638104" y="7958074"/>
                <a:ext cx="36861760" cy="1911915"/>
                <a:chOff x="-5329237" y="375816"/>
                <a:chExt cx="36861760" cy="1911915"/>
              </a:xfrm>
            </p:grpSpPr>
            <p:grpSp>
              <p:nvGrpSpPr>
                <p:cNvPr id="38" name="Group 37">
                  <a:extLst>
                    <a:ext uri="{FF2B5EF4-FFF2-40B4-BE49-F238E27FC236}">
                      <a16:creationId xmlns:a16="http://schemas.microsoft.com/office/drawing/2014/main" id="{C3C4D618-816C-F546-B667-9F026978A3A3}"/>
                    </a:ext>
                  </a:extLst>
                </p:cNvPr>
                <p:cNvGrpSpPr/>
                <p:nvPr/>
              </p:nvGrpSpPr>
              <p:grpSpPr>
                <a:xfrm>
                  <a:off x="-5329237" y="389664"/>
                  <a:ext cx="18408024" cy="1898067"/>
                  <a:chOff x="-2843212" y="218214"/>
                  <a:chExt cx="18408024" cy="1898067"/>
                </a:xfrm>
              </p:grpSpPr>
              <p:grpSp>
                <p:nvGrpSpPr>
                  <p:cNvPr id="54" name="Group 53">
                    <a:extLst>
                      <a:ext uri="{FF2B5EF4-FFF2-40B4-BE49-F238E27FC236}">
                        <a16:creationId xmlns:a16="http://schemas.microsoft.com/office/drawing/2014/main" id="{95E0A6DD-1A86-8349-BC62-B9775F604E31}"/>
                      </a:ext>
                    </a:extLst>
                  </p:cNvPr>
                  <p:cNvGrpSpPr/>
                  <p:nvPr/>
                </p:nvGrpSpPr>
                <p:grpSpPr>
                  <a:xfrm>
                    <a:off x="-2843212" y="225138"/>
                    <a:ext cx="9204012" cy="1891143"/>
                    <a:chOff x="1" y="-3462"/>
                    <a:chExt cx="9204012" cy="1891143"/>
                  </a:xfrm>
                </p:grpSpPr>
                <p:pic>
                  <p:nvPicPr>
                    <p:cNvPr id="62" name="Picture 61">
                      <a:extLst>
                        <a:ext uri="{FF2B5EF4-FFF2-40B4-BE49-F238E27FC236}">
                          <a16:creationId xmlns:a16="http://schemas.microsoft.com/office/drawing/2014/main" id="{73B96978-9EBC-8240-A7B0-398AB19E02B9}"/>
                        </a:ext>
                      </a:extLst>
                    </p:cNvPr>
                    <p:cNvPicPr>
                      <a:picLocks noChangeAspect="1"/>
                    </p:cNvPicPr>
                    <p:nvPr/>
                  </p:nvPicPr>
                  <p:blipFill>
                    <a:blip r:embed="rId3"/>
                    <a:stretch>
                      <a:fillRect/>
                    </a:stretch>
                  </p:blipFill>
                  <p:spPr>
                    <a:xfrm>
                      <a:off x="6086476" y="0"/>
                      <a:ext cx="3043239" cy="1884219"/>
                    </a:xfrm>
                    <a:prstGeom prst="rect">
                      <a:avLst/>
                    </a:prstGeom>
                  </p:spPr>
                </p:pic>
                <p:pic>
                  <p:nvPicPr>
                    <p:cNvPr id="63" name="Picture 62">
                      <a:extLst>
                        <a:ext uri="{FF2B5EF4-FFF2-40B4-BE49-F238E27FC236}">
                          <a16:creationId xmlns:a16="http://schemas.microsoft.com/office/drawing/2014/main" id="{5EE3CAED-A014-9140-B1B6-E52560F5FEFB}"/>
                        </a:ext>
                      </a:extLst>
                    </p:cNvPr>
                    <p:cNvPicPr>
                      <a:picLocks noChangeAspect="1"/>
                    </p:cNvPicPr>
                    <p:nvPr/>
                  </p:nvPicPr>
                  <p:blipFill>
                    <a:blip r:embed="rId4"/>
                    <a:stretch>
                      <a:fillRect/>
                    </a:stretch>
                  </p:blipFill>
                  <p:spPr>
                    <a:xfrm>
                      <a:off x="1" y="1"/>
                      <a:ext cx="3043238" cy="1884218"/>
                    </a:xfrm>
                    <a:prstGeom prst="rect">
                      <a:avLst/>
                    </a:prstGeom>
                  </p:spPr>
                </p:pic>
                <p:pic>
                  <p:nvPicPr>
                    <p:cNvPr id="64" name="Picture 63">
                      <a:extLst>
                        <a:ext uri="{FF2B5EF4-FFF2-40B4-BE49-F238E27FC236}">
                          <a16:creationId xmlns:a16="http://schemas.microsoft.com/office/drawing/2014/main" id="{F684A881-B242-B14B-AD95-D98588D15FA4}"/>
                        </a:ext>
                      </a:extLst>
                    </p:cNvPr>
                    <p:cNvPicPr>
                      <a:picLocks noChangeAspect="1"/>
                    </p:cNvPicPr>
                    <p:nvPr/>
                  </p:nvPicPr>
                  <p:blipFill>
                    <a:blip r:embed="rId5"/>
                    <a:stretch>
                      <a:fillRect/>
                    </a:stretch>
                  </p:blipFill>
                  <p:spPr>
                    <a:xfrm>
                      <a:off x="3043239" y="0"/>
                      <a:ext cx="3043239" cy="1887681"/>
                    </a:xfrm>
                    <a:prstGeom prst="rect">
                      <a:avLst/>
                    </a:prstGeom>
                  </p:spPr>
                </p:pic>
                <p:sp>
                  <p:nvSpPr>
                    <p:cNvPr id="65" name="Rectangle 64">
                      <a:extLst>
                        <a:ext uri="{FF2B5EF4-FFF2-40B4-BE49-F238E27FC236}">
                          <a16:creationId xmlns:a16="http://schemas.microsoft.com/office/drawing/2014/main" id="{2709CD35-9BAB-C343-A6E7-30104DD0BA26}"/>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6131504-C4EC-5B47-B5A7-9F30F7817DF3}"/>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4689F78-53FE-7B46-8F3B-6E13787DF54F}"/>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91D5D072-3C2A-B04F-9642-3361AF4EB0D5}"/>
                      </a:ext>
                    </a:extLst>
                  </p:cNvPr>
                  <p:cNvGrpSpPr/>
                  <p:nvPr/>
                </p:nvGrpSpPr>
                <p:grpSpPr>
                  <a:xfrm>
                    <a:off x="6360800" y="218214"/>
                    <a:ext cx="9204012" cy="1891143"/>
                    <a:chOff x="1" y="-3462"/>
                    <a:chExt cx="9204012" cy="1891143"/>
                  </a:xfrm>
                </p:grpSpPr>
                <p:pic>
                  <p:nvPicPr>
                    <p:cNvPr id="56" name="Picture 55">
                      <a:extLst>
                        <a:ext uri="{FF2B5EF4-FFF2-40B4-BE49-F238E27FC236}">
                          <a16:creationId xmlns:a16="http://schemas.microsoft.com/office/drawing/2014/main" id="{99F9B4AF-6338-BC4E-8D6A-6ACF8DDA9884}"/>
                        </a:ext>
                      </a:extLst>
                    </p:cNvPr>
                    <p:cNvPicPr>
                      <a:picLocks noChangeAspect="1"/>
                    </p:cNvPicPr>
                    <p:nvPr/>
                  </p:nvPicPr>
                  <p:blipFill>
                    <a:blip r:embed="rId3"/>
                    <a:stretch>
                      <a:fillRect/>
                    </a:stretch>
                  </p:blipFill>
                  <p:spPr>
                    <a:xfrm>
                      <a:off x="6086476" y="0"/>
                      <a:ext cx="3043239" cy="1884219"/>
                    </a:xfrm>
                    <a:prstGeom prst="rect">
                      <a:avLst/>
                    </a:prstGeom>
                  </p:spPr>
                </p:pic>
                <p:pic>
                  <p:nvPicPr>
                    <p:cNvPr id="57" name="Picture 56">
                      <a:extLst>
                        <a:ext uri="{FF2B5EF4-FFF2-40B4-BE49-F238E27FC236}">
                          <a16:creationId xmlns:a16="http://schemas.microsoft.com/office/drawing/2014/main" id="{F2073B5C-0FC2-2348-ADAF-31C901E64F8D}"/>
                        </a:ext>
                      </a:extLst>
                    </p:cNvPr>
                    <p:cNvPicPr>
                      <a:picLocks noChangeAspect="1"/>
                    </p:cNvPicPr>
                    <p:nvPr/>
                  </p:nvPicPr>
                  <p:blipFill>
                    <a:blip r:embed="rId4"/>
                    <a:stretch>
                      <a:fillRect/>
                    </a:stretch>
                  </p:blipFill>
                  <p:spPr>
                    <a:xfrm>
                      <a:off x="1" y="1"/>
                      <a:ext cx="3043238" cy="1884218"/>
                    </a:xfrm>
                    <a:prstGeom prst="rect">
                      <a:avLst/>
                    </a:prstGeom>
                  </p:spPr>
                </p:pic>
                <p:pic>
                  <p:nvPicPr>
                    <p:cNvPr id="58" name="Picture 57">
                      <a:extLst>
                        <a:ext uri="{FF2B5EF4-FFF2-40B4-BE49-F238E27FC236}">
                          <a16:creationId xmlns:a16="http://schemas.microsoft.com/office/drawing/2014/main" id="{1A1E3042-9956-7C45-B4A1-0FECCE7C3C9D}"/>
                        </a:ext>
                      </a:extLst>
                    </p:cNvPr>
                    <p:cNvPicPr>
                      <a:picLocks noChangeAspect="1"/>
                    </p:cNvPicPr>
                    <p:nvPr/>
                  </p:nvPicPr>
                  <p:blipFill>
                    <a:blip r:embed="rId5"/>
                    <a:stretch>
                      <a:fillRect/>
                    </a:stretch>
                  </p:blipFill>
                  <p:spPr>
                    <a:xfrm>
                      <a:off x="3043239" y="0"/>
                      <a:ext cx="3043239" cy="1887681"/>
                    </a:xfrm>
                    <a:prstGeom prst="rect">
                      <a:avLst/>
                    </a:prstGeom>
                  </p:spPr>
                </p:pic>
                <p:sp>
                  <p:nvSpPr>
                    <p:cNvPr id="59" name="Rectangle 58">
                      <a:extLst>
                        <a:ext uri="{FF2B5EF4-FFF2-40B4-BE49-F238E27FC236}">
                          <a16:creationId xmlns:a16="http://schemas.microsoft.com/office/drawing/2014/main" id="{E0CC578F-35F4-6441-832F-042187B4D853}"/>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A7E6C0D-65BA-9242-9F26-1AFACF01B447}"/>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FBB9FB9-F168-F248-93E7-6661D4762443}"/>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E2FF91B5-D09F-E14C-B359-CDF93D35192A}"/>
                    </a:ext>
                  </a:extLst>
                </p:cNvPr>
                <p:cNvGrpSpPr/>
                <p:nvPr/>
              </p:nvGrpSpPr>
              <p:grpSpPr>
                <a:xfrm>
                  <a:off x="13124499" y="375816"/>
                  <a:ext cx="18408024" cy="1898067"/>
                  <a:chOff x="-2843212" y="218214"/>
                  <a:chExt cx="18408024" cy="1898067"/>
                </a:xfrm>
              </p:grpSpPr>
              <p:grpSp>
                <p:nvGrpSpPr>
                  <p:cNvPr id="40" name="Group 39">
                    <a:extLst>
                      <a:ext uri="{FF2B5EF4-FFF2-40B4-BE49-F238E27FC236}">
                        <a16:creationId xmlns:a16="http://schemas.microsoft.com/office/drawing/2014/main" id="{B804107B-B4C6-EA4A-9D13-D589C8E8120C}"/>
                      </a:ext>
                    </a:extLst>
                  </p:cNvPr>
                  <p:cNvGrpSpPr/>
                  <p:nvPr/>
                </p:nvGrpSpPr>
                <p:grpSpPr>
                  <a:xfrm>
                    <a:off x="-2843212" y="225138"/>
                    <a:ext cx="9204012" cy="1891143"/>
                    <a:chOff x="1" y="-3462"/>
                    <a:chExt cx="9204012" cy="1891143"/>
                  </a:xfrm>
                </p:grpSpPr>
                <p:pic>
                  <p:nvPicPr>
                    <p:cNvPr id="48" name="Picture 47">
                      <a:extLst>
                        <a:ext uri="{FF2B5EF4-FFF2-40B4-BE49-F238E27FC236}">
                          <a16:creationId xmlns:a16="http://schemas.microsoft.com/office/drawing/2014/main" id="{69A195F8-CAEA-204B-90ED-706552AC0835}"/>
                        </a:ext>
                      </a:extLst>
                    </p:cNvPr>
                    <p:cNvPicPr>
                      <a:picLocks noChangeAspect="1"/>
                    </p:cNvPicPr>
                    <p:nvPr/>
                  </p:nvPicPr>
                  <p:blipFill>
                    <a:blip r:embed="rId3"/>
                    <a:stretch>
                      <a:fillRect/>
                    </a:stretch>
                  </p:blipFill>
                  <p:spPr>
                    <a:xfrm>
                      <a:off x="6086476" y="0"/>
                      <a:ext cx="3043239" cy="1884219"/>
                    </a:xfrm>
                    <a:prstGeom prst="rect">
                      <a:avLst/>
                    </a:prstGeom>
                  </p:spPr>
                </p:pic>
                <p:pic>
                  <p:nvPicPr>
                    <p:cNvPr id="49" name="Picture 48">
                      <a:extLst>
                        <a:ext uri="{FF2B5EF4-FFF2-40B4-BE49-F238E27FC236}">
                          <a16:creationId xmlns:a16="http://schemas.microsoft.com/office/drawing/2014/main" id="{88C5CCA2-BB7B-F84E-A05F-ABB7D5A6FECB}"/>
                        </a:ext>
                      </a:extLst>
                    </p:cNvPr>
                    <p:cNvPicPr>
                      <a:picLocks noChangeAspect="1"/>
                    </p:cNvPicPr>
                    <p:nvPr/>
                  </p:nvPicPr>
                  <p:blipFill>
                    <a:blip r:embed="rId4"/>
                    <a:stretch>
                      <a:fillRect/>
                    </a:stretch>
                  </p:blipFill>
                  <p:spPr>
                    <a:xfrm>
                      <a:off x="1" y="1"/>
                      <a:ext cx="3043238" cy="1884218"/>
                    </a:xfrm>
                    <a:prstGeom prst="rect">
                      <a:avLst/>
                    </a:prstGeom>
                  </p:spPr>
                </p:pic>
                <p:pic>
                  <p:nvPicPr>
                    <p:cNvPr id="50" name="Picture 49">
                      <a:extLst>
                        <a:ext uri="{FF2B5EF4-FFF2-40B4-BE49-F238E27FC236}">
                          <a16:creationId xmlns:a16="http://schemas.microsoft.com/office/drawing/2014/main" id="{DEEE9F5A-9676-FE4C-A4C5-F949A37F024B}"/>
                        </a:ext>
                      </a:extLst>
                    </p:cNvPr>
                    <p:cNvPicPr>
                      <a:picLocks noChangeAspect="1"/>
                    </p:cNvPicPr>
                    <p:nvPr/>
                  </p:nvPicPr>
                  <p:blipFill>
                    <a:blip r:embed="rId5"/>
                    <a:stretch>
                      <a:fillRect/>
                    </a:stretch>
                  </p:blipFill>
                  <p:spPr>
                    <a:xfrm>
                      <a:off x="3043239" y="0"/>
                      <a:ext cx="3043239" cy="1887681"/>
                    </a:xfrm>
                    <a:prstGeom prst="rect">
                      <a:avLst/>
                    </a:prstGeom>
                  </p:spPr>
                </p:pic>
                <p:sp>
                  <p:nvSpPr>
                    <p:cNvPr id="51" name="Rectangle 50">
                      <a:extLst>
                        <a:ext uri="{FF2B5EF4-FFF2-40B4-BE49-F238E27FC236}">
                          <a16:creationId xmlns:a16="http://schemas.microsoft.com/office/drawing/2014/main" id="{0CBB88C6-3ACA-1747-96A9-34DF643C53A6}"/>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B112811-DDCA-7746-94D8-C621CA3431A0}"/>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3D004CA-2E62-2445-820B-ADFAEA715874}"/>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186826CE-1B46-9A4D-AF6D-F0BE82998482}"/>
                      </a:ext>
                    </a:extLst>
                  </p:cNvPr>
                  <p:cNvGrpSpPr/>
                  <p:nvPr/>
                </p:nvGrpSpPr>
                <p:grpSpPr>
                  <a:xfrm>
                    <a:off x="6360800" y="218214"/>
                    <a:ext cx="9204012" cy="1891143"/>
                    <a:chOff x="1" y="-3462"/>
                    <a:chExt cx="9204012" cy="1891143"/>
                  </a:xfrm>
                </p:grpSpPr>
                <p:pic>
                  <p:nvPicPr>
                    <p:cNvPr id="42" name="Picture 41">
                      <a:extLst>
                        <a:ext uri="{FF2B5EF4-FFF2-40B4-BE49-F238E27FC236}">
                          <a16:creationId xmlns:a16="http://schemas.microsoft.com/office/drawing/2014/main" id="{CD5C3AB3-DB12-BF4B-9CE0-B95D9BB6C8A7}"/>
                        </a:ext>
                      </a:extLst>
                    </p:cNvPr>
                    <p:cNvPicPr>
                      <a:picLocks noChangeAspect="1"/>
                    </p:cNvPicPr>
                    <p:nvPr/>
                  </p:nvPicPr>
                  <p:blipFill>
                    <a:blip r:embed="rId3"/>
                    <a:stretch>
                      <a:fillRect/>
                    </a:stretch>
                  </p:blipFill>
                  <p:spPr>
                    <a:xfrm>
                      <a:off x="6086476" y="0"/>
                      <a:ext cx="3043239" cy="1884219"/>
                    </a:xfrm>
                    <a:prstGeom prst="rect">
                      <a:avLst/>
                    </a:prstGeom>
                  </p:spPr>
                </p:pic>
                <p:pic>
                  <p:nvPicPr>
                    <p:cNvPr id="43" name="Picture 42">
                      <a:extLst>
                        <a:ext uri="{FF2B5EF4-FFF2-40B4-BE49-F238E27FC236}">
                          <a16:creationId xmlns:a16="http://schemas.microsoft.com/office/drawing/2014/main" id="{F061D9CD-3EF7-204B-A7D3-494F8AA1373E}"/>
                        </a:ext>
                      </a:extLst>
                    </p:cNvPr>
                    <p:cNvPicPr>
                      <a:picLocks noChangeAspect="1"/>
                    </p:cNvPicPr>
                    <p:nvPr/>
                  </p:nvPicPr>
                  <p:blipFill>
                    <a:blip r:embed="rId4"/>
                    <a:stretch>
                      <a:fillRect/>
                    </a:stretch>
                  </p:blipFill>
                  <p:spPr>
                    <a:xfrm>
                      <a:off x="1" y="1"/>
                      <a:ext cx="3043238" cy="1884218"/>
                    </a:xfrm>
                    <a:prstGeom prst="rect">
                      <a:avLst/>
                    </a:prstGeom>
                  </p:spPr>
                </p:pic>
                <p:pic>
                  <p:nvPicPr>
                    <p:cNvPr id="44" name="Picture 43">
                      <a:extLst>
                        <a:ext uri="{FF2B5EF4-FFF2-40B4-BE49-F238E27FC236}">
                          <a16:creationId xmlns:a16="http://schemas.microsoft.com/office/drawing/2014/main" id="{82864231-8C0F-C647-984D-48DF817EDF9E}"/>
                        </a:ext>
                      </a:extLst>
                    </p:cNvPr>
                    <p:cNvPicPr>
                      <a:picLocks noChangeAspect="1"/>
                    </p:cNvPicPr>
                    <p:nvPr/>
                  </p:nvPicPr>
                  <p:blipFill>
                    <a:blip r:embed="rId5"/>
                    <a:stretch>
                      <a:fillRect/>
                    </a:stretch>
                  </p:blipFill>
                  <p:spPr>
                    <a:xfrm>
                      <a:off x="3043239" y="0"/>
                      <a:ext cx="3043239" cy="1887681"/>
                    </a:xfrm>
                    <a:prstGeom prst="rect">
                      <a:avLst/>
                    </a:prstGeom>
                  </p:spPr>
                </p:pic>
                <p:sp>
                  <p:nvSpPr>
                    <p:cNvPr id="45" name="Rectangle 44">
                      <a:extLst>
                        <a:ext uri="{FF2B5EF4-FFF2-40B4-BE49-F238E27FC236}">
                          <a16:creationId xmlns:a16="http://schemas.microsoft.com/office/drawing/2014/main" id="{B28C209B-473E-3345-ABF3-84445C2E9395}"/>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B674CBE-A0D7-484D-A894-EFFABB670D6A}"/>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DFC87F6-CCD3-A241-8C21-D17C3BF29F81}"/>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70">
                <a:extLst>
                  <a:ext uri="{FF2B5EF4-FFF2-40B4-BE49-F238E27FC236}">
                    <a16:creationId xmlns:a16="http://schemas.microsoft.com/office/drawing/2014/main" id="{403231C7-8D51-5A4E-BDA3-EFA3AC436565}"/>
                  </a:ext>
                </a:extLst>
              </p:cNvPr>
              <p:cNvGrpSpPr/>
              <p:nvPr/>
            </p:nvGrpSpPr>
            <p:grpSpPr>
              <a:xfrm>
                <a:off x="-46106133" y="7944226"/>
                <a:ext cx="18408024" cy="1898067"/>
                <a:chOff x="-2843212" y="218214"/>
                <a:chExt cx="18408024" cy="1898067"/>
              </a:xfrm>
            </p:grpSpPr>
            <p:grpSp>
              <p:nvGrpSpPr>
                <p:cNvPr id="72" name="Group 71">
                  <a:extLst>
                    <a:ext uri="{FF2B5EF4-FFF2-40B4-BE49-F238E27FC236}">
                      <a16:creationId xmlns:a16="http://schemas.microsoft.com/office/drawing/2014/main" id="{2135145E-9A44-8E45-A977-A63595F510E2}"/>
                    </a:ext>
                  </a:extLst>
                </p:cNvPr>
                <p:cNvGrpSpPr/>
                <p:nvPr/>
              </p:nvGrpSpPr>
              <p:grpSpPr>
                <a:xfrm>
                  <a:off x="-2843212" y="225138"/>
                  <a:ext cx="9204012" cy="1891143"/>
                  <a:chOff x="1" y="-3462"/>
                  <a:chExt cx="9204012" cy="1891143"/>
                </a:xfrm>
              </p:grpSpPr>
              <p:pic>
                <p:nvPicPr>
                  <p:cNvPr id="80" name="Picture 79">
                    <a:extLst>
                      <a:ext uri="{FF2B5EF4-FFF2-40B4-BE49-F238E27FC236}">
                        <a16:creationId xmlns:a16="http://schemas.microsoft.com/office/drawing/2014/main" id="{C91598D7-7AEE-2C45-B9CD-1878061EDBB4}"/>
                      </a:ext>
                    </a:extLst>
                  </p:cNvPr>
                  <p:cNvPicPr>
                    <a:picLocks noChangeAspect="1"/>
                  </p:cNvPicPr>
                  <p:nvPr/>
                </p:nvPicPr>
                <p:blipFill>
                  <a:blip r:embed="rId3"/>
                  <a:stretch>
                    <a:fillRect/>
                  </a:stretch>
                </p:blipFill>
                <p:spPr>
                  <a:xfrm>
                    <a:off x="6086476" y="0"/>
                    <a:ext cx="3043239" cy="1884219"/>
                  </a:xfrm>
                  <a:prstGeom prst="rect">
                    <a:avLst/>
                  </a:prstGeom>
                </p:spPr>
              </p:pic>
              <p:pic>
                <p:nvPicPr>
                  <p:cNvPr id="81" name="Picture 80">
                    <a:extLst>
                      <a:ext uri="{FF2B5EF4-FFF2-40B4-BE49-F238E27FC236}">
                        <a16:creationId xmlns:a16="http://schemas.microsoft.com/office/drawing/2014/main" id="{52BE9D50-B338-4C41-9CD2-BFE5280976F4}"/>
                      </a:ext>
                    </a:extLst>
                  </p:cNvPr>
                  <p:cNvPicPr>
                    <a:picLocks noChangeAspect="1"/>
                  </p:cNvPicPr>
                  <p:nvPr/>
                </p:nvPicPr>
                <p:blipFill>
                  <a:blip r:embed="rId4"/>
                  <a:stretch>
                    <a:fillRect/>
                  </a:stretch>
                </p:blipFill>
                <p:spPr>
                  <a:xfrm>
                    <a:off x="1" y="1"/>
                    <a:ext cx="3043238" cy="1884218"/>
                  </a:xfrm>
                  <a:prstGeom prst="rect">
                    <a:avLst/>
                  </a:prstGeom>
                </p:spPr>
              </p:pic>
              <p:pic>
                <p:nvPicPr>
                  <p:cNvPr id="82" name="Picture 81">
                    <a:extLst>
                      <a:ext uri="{FF2B5EF4-FFF2-40B4-BE49-F238E27FC236}">
                        <a16:creationId xmlns:a16="http://schemas.microsoft.com/office/drawing/2014/main" id="{11EC23D0-0617-5149-9E67-F006AB70C5BF}"/>
                      </a:ext>
                    </a:extLst>
                  </p:cNvPr>
                  <p:cNvPicPr>
                    <a:picLocks noChangeAspect="1"/>
                  </p:cNvPicPr>
                  <p:nvPr/>
                </p:nvPicPr>
                <p:blipFill>
                  <a:blip r:embed="rId5"/>
                  <a:stretch>
                    <a:fillRect/>
                  </a:stretch>
                </p:blipFill>
                <p:spPr>
                  <a:xfrm>
                    <a:off x="3043239" y="0"/>
                    <a:ext cx="3043239" cy="1887681"/>
                  </a:xfrm>
                  <a:prstGeom prst="rect">
                    <a:avLst/>
                  </a:prstGeom>
                </p:spPr>
              </p:pic>
              <p:sp>
                <p:nvSpPr>
                  <p:cNvPr id="83" name="Rectangle 82">
                    <a:extLst>
                      <a:ext uri="{FF2B5EF4-FFF2-40B4-BE49-F238E27FC236}">
                        <a16:creationId xmlns:a16="http://schemas.microsoft.com/office/drawing/2014/main" id="{C2CE29F0-DC51-564B-ABA8-1E8D6E9EB15E}"/>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EC186D7-0F1D-BA4A-83A8-799F69ED6DF4}"/>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E830ABF-1A5B-EF46-B278-E9E4A8540848}"/>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F61CED82-6AD0-964D-9A66-9E5C3B9A1062}"/>
                    </a:ext>
                  </a:extLst>
                </p:cNvPr>
                <p:cNvGrpSpPr/>
                <p:nvPr/>
              </p:nvGrpSpPr>
              <p:grpSpPr>
                <a:xfrm>
                  <a:off x="6360800" y="218214"/>
                  <a:ext cx="9204012" cy="1891143"/>
                  <a:chOff x="1" y="-3462"/>
                  <a:chExt cx="9204012" cy="1891143"/>
                </a:xfrm>
              </p:grpSpPr>
              <p:pic>
                <p:nvPicPr>
                  <p:cNvPr id="74" name="Picture 73">
                    <a:extLst>
                      <a:ext uri="{FF2B5EF4-FFF2-40B4-BE49-F238E27FC236}">
                        <a16:creationId xmlns:a16="http://schemas.microsoft.com/office/drawing/2014/main" id="{865CD11A-E77D-3547-9C23-ACCD01CE149B}"/>
                      </a:ext>
                    </a:extLst>
                  </p:cNvPr>
                  <p:cNvPicPr>
                    <a:picLocks noChangeAspect="1"/>
                  </p:cNvPicPr>
                  <p:nvPr/>
                </p:nvPicPr>
                <p:blipFill>
                  <a:blip r:embed="rId3"/>
                  <a:stretch>
                    <a:fillRect/>
                  </a:stretch>
                </p:blipFill>
                <p:spPr>
                  <a:xfrm>
                    <a:off x="6086476" y="0"/>
                    <a:ext cx="3043239" cy="1884219"/>
                  </a:xfrm>
                  <a:prstGeom prst="rect">
                    <a:avLst/>
                  </a:prstGeom>
                </p:spPr>
              </p:pic>
              <p:pic>
                <p:nvPicPr>
                  <p:cNvPr id="75" name="Picture 74">
                    <a:extLst>
                      <a:ext uri="{FF2B5EF4-FFF2-40B4-BE49-F238E27FC236}">
                        <a16:creationId xmlns:a16="http://schemas.microsoft.com/office/drawing/2014/main" id="{C5BCA46A-37E6-4445-A04D-55C9B460421A}"/>
                      </a:ext>
                    </a:extLst>
                  </p:cNvPr>
                  <p:cNvPicPr>
                    <a:picLocks noChangeAspect="1"/>
                  </p:cNvPicPr>
                  <p:nvPr/>
                </p:nvPicPr>
                <p:blipFill>
                  <a:blip r:embed="rId4"/>
                  <a:stretch>
                    <a:fillRect/>
                  </a:stretch>
                </p:blipFill>
                <p:spPr>
                  <a:xfrm>
                    <a:off x="1" y="1"/>
                    <a:ext cx="3043238" cy="1884218"/>
                  </a:xfrm>
                  <a:prstGeom prst="rect">
                    <a:avLst/>
                  </a:prstGeom>
                </p:spPr>
              </p:pic>
              <p:pic>
                <p:nvPicPr>
                  <p:cNvPr id="76" name="Picture 75">
                    <a:extLst>
                      <a:ext uri="{FF2B5EF4-FFF2-40B4-BE49-F238E27FC236}">
                        <a16:creationId xmlns:a16="http://schemas.microsoft.com/office/drawing/2014/main" id="{B74CED8B-2715-A642-9BBB-3A279241D67F}"/>
                      </a:ext>
                    </a:extLst>
                  </p:cNvPr>
                  <p:cNvPicPr>
                    <a:picLocks noChangeAspect="1"/>
                  </p:cNvPicPr>
                  <p:nvPr/>
                </p:nvPicPr>
                <p:blipFill>
                  <a:blip r:embed="rId5"/>
                  <a:stretch>
                    <a:fillRect/>
                  </a:stretch>
                </p:blipFill>
                <p:spPr>
                  <a:xfrm>
                    <a:off x="3043239" y="0"/>
                    <a:ext cx="3043239" cy="1887681"/>
                  </a:xfrm>
                  <a:prstGeom prst="rect">
                    <a:avLst/>
                  </a:prstGeom>
                </p:spPr>
              </p:pic>
              <p:sp>
                <p:nvSpPr>
                  <p:cNvPr id="77" name="Rectangle 76">
                    <a:extLst>
                      <a:ext uri="{FF2B5EF4-FFF2-40B4-BE49-F238E27FC236}">
                        <a16:creationId xmlns:a16="http://schemas.microsoft.com/office/drawing/2014/main" id="{D920A368-5B7D-934C-B286-50D00F9ED820}"/>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532B8B8E-16C4-0941-A263-5B2E3F7955FC}"/>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613A50B-F012-4541-9243-408D338ECB5D}"/>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 name="Group 2">
              <a:extLst>
                <a:ext uri="{FF2B5EF4-FFF2-40B4-BE49-F238E27FC236}">
                  <a16:creationId xmlns:a16="http://schemas.microsoft.com/office/drawing/2014/main" id="{ADE1D1B9-1F9B-C244-9F0F-A8287AB24E55}"/>
                </a:ext>
              </a:extLst>
            </p:cNvPr>
            <p:cNvGrpSpPr/>
            <p:nvPr/>
          </p:nvGrpSpPr>
          <p:grpSpPr>
            <a:xfrm>
              <a:off x="-42929677" y="-7084096"/>
              <a:ext cx="55386928" cy="1925763"/>
              <a:chOff x="0" y="-3279562"/>
              <a:chExt cx="55386928" cy="1925763"/>
            </a:xfrm>
          </p:grpSpPr>
          <p:grpSp>
            <p:nvGrpSpPr>
              <p:cNvPr id="36" name="Group 35">
                <a:extLst>
                  <a:ext uri="{FF2B5EF4-FFF2-40B4-BE49-F238E27FC236}">
                    <a16:creationId xmlns:a16="http://schemas.microsoft.com/office/drawing/2014/main" id="{C90E1347-0654-DF4A-9244-5F99FD57D747}"/>
                  </a:ext>
                </a:extLst>
              </p:cNvPr>
              <p:cNvGrpSpPr/>
              <p:nvPr/>
            </p:nvGrpSpPr>
            <p:grpSpPr>
              <a:xfrm>
                <a:off x="0" y="-3279562"/>
                <a:ext cx="36861760" cy="1911915"/>
                <a:chOff x="-5329237" y="375816"/>
                <a:chExt cx="36861760" cy="1911915"/>
              </a:xfrm>
            </p:grpSpPr>
            <p:grpSp>
              <p:nvGrpSpPr>
                <p:cNvPr id="20" name="Group 19">
                  <a:extLst>
                    <a:ext uri="{FF2B5EF4-FFF2-40B4-BE49-F238E27FC236}">
                      <a16:creationId xmlns:a16="http://schemas.microsoft.com/office/drawing/2014/main" id="{A9C7B65E-7A45-8B44-822D-79125FBC7D13}"/>
                    </a:ext>
                  </a:extLst>
                </p:cNvPr>
                <p:cNvGrpSpPr/>
                <p:nvPr/>
              </p:nvGrpSpPr>
              <p:grpSpPr>
                <a:xfrm>
                  <a:off x="-5329237" y="389664"/>
                  <a:ext cx="18408024" cy="1898067"/>
                  <a:chOff x="-2843212" y="218214"/>
                  <a:chExt cx="18408024" cy="1898067"/>
                </a:xfrm>
              </p:grpSpPr>
              <p:grpSp>
                <p:nvGrpSpPr>
                  <p:cNvPr id="12" name="Group 11">
                    <a:extLst>
                      <a:ext uri="{FF2B5EF4-FFF2-40B4-BE49-F238E27FC236}">
                        <a16:creationId xmlns:a16="http://schemas.microsoft.com/office/drawing/2014/main" id="{1ED6F2CF-ED08-C540-BB04-724FBA92684B}"/>
                      </a:ext>
                    </a:extLst>
                  </p:cNvPr>
                  <p:cNvGrpSpPr/>
                  <p:nvPr/>
                </p:nvGrpSpPr>
                <p:grpSpPr>
                  <a:xfrm>
                    <a:off x="-2843212" y="225138"/>
                    <a:ext cx="9204012" cy="1891143"/>
                    <a:chOff x="1" y="-3462"/>
                    <a:chExt cx="9204012" cy="1891143"/>
                  </a:xfrm>
                </p:grpSpPr>
                <p:pic>
                  <p:nvPicPr>
                    <p:cNvPr id="5" name="Picture 4">
                      <a:extLst>
                        <a:ext uri="{FF2B5EF4-FFF2-40B4-BE49-F238E27FC236}">
                          <a16:creationId xmlns:a16="http://schemas.microsoft.com/office/drawing/2014/main" id="{59400419-E5C0-7E4A-9382-15B1B5F9E5DF}"/>
                        </a:ext>
                      </a:extLst>
                    </p:cNvPr>
                    <p:cNvPicPr>
                      <a:picLocks noChangeAspect="1"/>
                    </p:cNvPicPr>
                    <p:nvPr/>
                  </p:nvPicPr>
                  <p:blipFill>
                    <a:blip r:embed="rId3"/>
                    <a:stretch>
                      <a:fillRect/>
                    </a:stretch>
                  </p:blipFill>
                  <p:spPr>
                    <a:xfrm>
                      <a:off x="6086476" y="0"/>
                      <a:ext cx="3043239" cy="1884219"/>
                    </a:xfrm>
                    <a:prstGeom prst="rect">
                      <a:avLst/>
                    </a:prstGeom>
                  </p:spPr>
                </p:pic>
                <p:pic>
                  <p:nvPicPr>
                    <p:cNvPr id="6" name="Picture 5">
                      <a:extLst>
                        <a:ext uri="{FF2B5EF4-FFF2-40B4-BE49-F238E27FC236}">
                          <a16:creationId xmlns:a16="http://schemas.microsoft.com/office/drawing/2014/main" id="{EE391923-FE8B-0C42-81C8-3DFA292FCDAF}"/>
                        </a:ext>
                      </a:extLst>
                    </p:cNvPr>
                    <p:cNvPicPr>
                      <a:picLocks noChangeAspect="1"/>
                    </p:cNvPicPr>
                    <p:nvPr/>
                  </p:nvPicPr>
                  <p:blipFill>
                    <a:blip r:embed="rId4"/>
                    <a:stretch>
                      <a:fillRect/>
                    </a:stretch>
                  </p:blipFill>
                  <p:spPr>
                    <a:xfrm>
                      <a:off x="1" y="1"/>
                      <a:ext cx="3043238" cy="1884218"/>
                    </a:xfrm>
                    <a:prstGeom prst="rect">
                      <a:avLst/>
                    </a:prstGeom>
                  </p:spPr>
                </p:pic>
                <p:pic>
                  <p:nvPicPr>
                    <p:cNvPr id="7" name="Picture 6">
                      <a:extLst>
                        <a:ext uri="{FF2B5EF4-FFF2-40B4-BE49-F238E27FC236}">
                          <a16:creationId xmlns:a16="http://schemas.microsoft.com/office/drawing/2014/main" id="{4234C24D-0A62-A244-979D-6FC429BD3FC8}"/>
                        </a:ext>
                      </a:extLst>
                    </p:cNvPr>
                    <p:cNvPicPr>
                      <a:picLocks noChangeAspect="1"/>
                    </p:cNvPicPr>
                    <p:nvPr/>
                  </p:nvPicPr>
                  <p:blipFill>
                    <a:blip r:embed="rId5"/>
                    <a:stretch>
                      <a:fillRect/>
                    </a:stretch>
                  </p:blipFill>
                  <p:spPr>
                    <a:xfrm>
                      <a:off x="3043239" y="0"/>
                      <a:ext cx="3043239" cy="1887681"/>
                    </a:xfrm>
                    <a:prstGeom prst="rect">
                      <a:avLst/>
                    </a:prstGeom>
                  </p:spPr>
                </p:pic>
                <p:sp>
                  <p:nvSpPr>
                    <p:cNvPr id="8" name="Rectangle 7">
                      <a:extLst>
                        <a:ext uri="{FF2B5EF4-FFF2-40B4-BE49-F238E27FC236}">
                          <a16:creationId xmlns:a16="http://schemas.microsoft.com/office/drawing/2014/main" id="{12984D53-0DFA-9E46-B794-1BD1B67812C6}"/>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AD433B-B27C-6846-9C97-30A892008F07}"/>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811172-96EE-1143-908D-27D1362E017C}"/>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DD93005-487A-4341-86C0-C00ADDBA1A97}"/>
                      </a:ext>
                    </a:extLst>
                  </p:cNvPr>
                  <p:cNvGrpSpPr/>
                  <p:nvPr/>
                </p:nvGrpSpPr>
                <p:grpSpPr>
                  <a:xfrm>
                    <a:off x="6360800" y="218214"/>
                    <a:ext cx="9204012" cy="1891143"/>
                    <a:chOff x="1" y="-3462"/>
                    <a:chExt cx="9204012" cy="1891143"/>
                  </a:xfrm>
                </p:grpSpPr>
                <p:pic>
                  <p:nvPicPr>
                    <p:cNvPr id="14" name="Picture 13">
                      <a:extLst>
                        <a:ext uri="{FF2B5EF4-FFF2-40B4-BE49-F238E27FC236}">
                          <a16:creationId xmlns:a16="http://schemas.microsoft.com/office/drawing/2014/main" id="{21885031-E78B-DB45-B7B6-9C20C5565111}"/>
                        </a:ext>
                      </a:extLst>
                    </p:cNvPr>
                    <p:cNvPicPr>
                      <a:picLocks noChangeAspect="1"/>
                    </p:cNvPicPr>
                    <p:nvPr/>
                  </p:nvPicPr>
                  <p:blipFill>
                    <a:blip r:embed="rId3"/>
                    <a:stretch>
                      <a:fillRect/>
                    </a:stretch>
                  </p:blipFill>
                  <p:spPr>
                    <a:xfrm>
                      <a:off x="6086476" y="0"/>
                      <a:ext cx="3043239" cy="1884219"/>
                    </a:xfrm>
                    <a:prstGeom prst="rect">
                      <a:avLst/>
                    </a:prstGeom>
                  </p:spPr>
                </p:pic>
                <p:pic>
                  <p:nvPicPr>
                    <p:cNvPr id="15" name="Picture 14">
                      <a:extLst>
                        <a:ext uri="{FF2B5EF4-FFF2-40B4-BE49-F238E27FC236}">
                          <a16:creationId xmlns:a16="http://schemas.microsoft.com/office/drawing/2014/main" id="{FE226B14-B3EA-874F-B116-5FD2B7D88849}"/>
                        </a:ext>
                      </a:extLst>
                    </p:cNvPr>
                    <p:cNvPicPr>
                      <a:picLocks noChangeAspect="1"/>
                    </p:cNvPicPr>
                    <p:nvPr/>
                  </p:nvPicPr>
                  <p:blipFill>
                    <a:blip r:embed="rId4"/>
                    <a:stretch>
                      <a:fillRect/>
                    </a:stretch>
                  </p:blipFill>
                  <p:spPr>
                    <a:xfrm>
                      <a:off x="1" y="1"/>
                      <a:ext cx="3043238" cy="1884218"/>
                    </a:xfrm>
                    <a:prstGeom prst="rect">
                      <a:avLst/>
                    </a:prstGeom>
                  </p:spPr>
                </p:pic>
                <p:pic>
                  <p:nvPicPr>
                    <p:cNvPr id="16" name="Picture 15">
                      <a:extLst>
                        <a:ext uri="{FF2B5EF4-FFF2-40B4-BE49-F238E27FC236}">
                          <a16:creationId xmlns:a16="http://schemas.microsoft.com/office/drawing/2014/main" id="{E17B1A34-2054-224A-93A8-4EF63D6C204D}"/>
                        </a:ext>
                      </a:extLst>
                    </p:cNvPr>
                    <p:cNvPicPr>
                      <a:picLocks noChangeAspect="1"/>
                    </p:cNvPicPr>
                    <p:nvPr/>
                  </p:nvPicPr>
                  <p:blipFill>
                    <a:blip r:embed="rId5"/>
                    <a:stretch>
                      <a:fillRect/>
                    </a:stretch>
                  </p:blipFill>
                  <p:spPr>
                    <a:xfrm>
                      <a:off x="3043239" y="0"/>
                      <a:ext cx="3043239" cy="1887681"/>
                    </a:xfrm>
                    <a:prstGeom prst="rect">
                      <a:avLst/>
                    </a:prstGeom>
                  </p:spPr>
                </p:pic>
                <p:sp>
                  <p:nvSpPr>
                    <p:cNvPr id="17" name="Rectangle 16">
                      <a:extLst>
                        <a:ext uri="{FF2B5EF4-FFF2-40B4-BE49-F238E27FC236}">
                          <a16:creationId xmlns:a16="http://schemas.microsoft.com/office/drawing/2014/main" id="{F6FA201D-8623-FE46-83B2-2281F9B98AAF}"/>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8A10DF-98BF-F048-9E26-1A6D3F259EB4}"/>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1BE540-8E86-D64F-9F29-F34F97C80ED9}"/>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a:extLst>
                    <a:ext uri="{FF2B5EF4-FFF2-40B4-BE49-F238E27FC236}">
                      <a16:creationId xmlns:a16="http://schemas.microsoft.com/office/drawing/2014/main" id="{09530179-2BDB-9149-A8D9-D5C056C751CE}"/>
                    </a:ext>
                  </a:extLst>
                </p:cNvPr>
                <p:cNvGrpSpPr/>
                <p:nvPr/>
              </p:nvGrpSpPr>
              <p:grpSpPr>
                <a:xfrm>
                  <a:off x="13124499" y="375816"/>
                  <a:ext cx="18408024" cy="1898067"/>
                  <a:chOff x="-2843212" y="218214"/>
                  <a:chExt cx="18408024" cy="1898067"/>
                </a:xfrm>
              </p:grpSpPr>
              <p:grpSp>
                <p:nvGrpSpPr>
                  <p:cNvPr id="22" name="Group 21">
                    <a:extLst>
                      <a:ext uri="{FF2B5EF4-FFF2-40B4-BE49-F238E27FC236}">
                        <a16:creationId xmlns:a16="http://schemas.microsoft.com/office/drawing/2014/main" id="{137C6677-26DC-5440-B149-209647062EAA}"/>
                      </a:ext>
                    </a:extLst>
                  </p:cNvPr>
                  <p:cNvGrpSpPr/>
                  <p:nvPr/>
                </p:nvGrpSpPr>
                <p:grpSpPr>
                  <a:xfrm>
                    <a:off x="-2843212" y="225138"/>
                    <a:ext cx="9204012" cy="1891143"/>
                    <a:chOff x="1" y="-3462"/>
                    <a:chExt cx="9204012" cy="1891143"/>
                  </a:xfrm>
                </p:grpSpPr>
                <p:pic>
                  <p:nvPicPr>
                    <p:cNvPr id="30" name="Picture 29">
                      <a:extLst>
                        <a:ext uri="{FF2B5EF4-FFF2-40B4-BE49-F238E27FC236}">
                          <a16:creationId xmlns:a16="http://schemas.microsoft.com/office/drawing/2014/main" id="{9F8DCDFD-ED44-2444-A20C-CE23A4948AE3}"/>
                        </a:ext>
                      </a:extLst>
                    </p:cNvPr>
                    <p:cNvPicPr>
                      <a:picLocks noChangeAspect="1"/>
                    </p:cNvPicPr>
                    <p:nvPr/>
                  </p:nvPicPr>
                  <p:blipFill>
                    <a:blip r:embed="rId3"/>
                    <a:stretch>
                      <a:fillRect/>
                    </a:stretch>
                  </p:blipFill>
                  <p:spPr>
                    <a:xfrm>
                      <a:off x="6086476" y="0"/>
                      <a:ext cx="3043239" cy="1884219"/>
                    </a:xfrm>
                    <a:prstGeom prst="rect">
                      <a:avLst/>
                    </a:prstGeom>
                  </p:spPr>
                </p:pic>
                <p:pic>
                  <p:nvPicPr>
                    <p:cNvPr id="31" name="Picture 30">
                      <a:extLst>
                        <a:ext uri="{FF2B5EF4-FFF2-40B4-BE49-F238E27FC236}">
                          <a16:creationId xmlns:a16="http://schemas.microsoft.com/office/drawing/2014/main" id="{DF9DE35F-E8FA-6442-8EBE-872C4842D6D4}"/>
                        </a:ext>
                      </a:extLst>
                    </p:cNvPr>
                    <p:cNvPicPr>
                      <a:picLocks noChangeAspect="1"/>
                    </p:cNvPicPr>
                    <p:nvPr/>
                  </p:nvPicPr>
                  <p:blipFill>
                    <a:blip r:embed="rId4"/>
                    <a:stretch>
                      <a:fillRect/>
                    </a:stretch>
                  </p:blipFill>
                  <p:spPr>
                    <a:xfrm>
                      <a:off x="1" y="1"/>
                      <a:ext cx="3043238" cy="1884218"/>
                    </a:xfrm>
                    <a:prstGeom prst="rect">
                      <a:avLst/>
                    </a:prstGeom>
                  </p:spPr>
                </p:pic>
                <p:pic>
                  <p:nvPicPr>
                    <p:cNvPr id="32" name="Picture 31">
                      <a:extLst>
                        <a:ext uri="{FF2B5EF4-FFF2-40B4-BE49-F238E27FC236}">
                          <a16:creationId xmlns:a16="http://schemas.microsoft.com/office/drawing/2014/main" id="{34DF3F22-F064-E142-B09D-D397D028D828}"/>
                        </a:ext>
                      </a:extLst>
                    </p:cNvPr>
                    <p:cNvPicPr>
                      <a:picLocks noChangeAspect="1"/>
                    </p:cNvPicPr>
                    <p:nvPr/>
                  </p:nvPicPr>
                  <p:blipFill>
                    <a:blip r:embed="rId5"/>
                    <a:stretch>
                      <a:fillRect/>
                    </a:stretch>
                  </p:blipFill>
                  <p:spPr>
                    <a:xfrm>
                      <a:off x="3043239" y="0"/>
                      <a:ext cx="3043239" cy="1887681"/>
                    </a:xfrm>
                    <a:prstGeom prst="rect">
                      <a:avLst/>
                    </a:prstGeom>
                  </p:spPr>
                </p:pic>
                <p:sp>
                  <p:nvSpPr>
                    <p:cNvPr id="33" name="Rectangle 32">
                      <a:extLst>
                        <a:ext uri="{FF2B5EF4-FFF2-40B4-BE49-F238E27FC236}">
                          <a16:creationId xmlns:a16="http://schemas.microsoft.com/office/drawing/2014/main" id="{DA5401EE-AC7A-A242-8708-F7B578D8877E}"/>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0F21363-1C24-3F4F-AB49-A88BBAB2BAED}"/>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BFC332-886B-2E4A-9F0F-1A9231AD21F0}"/>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0BD96BA-EA79-B545-A405-F1BA9D0ED2B5}"/>
                      </a:ext>
                    </a:extLst>
                  </p:cNvPr>
                  <p:cNvGrpSpPr/>
                  <p:nvPr/>
                </p:nvGrpSpPr>
                <p:grpSpPr>
                  <a:xfrm>
                    <a:off x="6360800" y="218214"/>
                    <a:ext cx="9204012" cy="1891143"/>
                    <a:chOff x="1" y="-3462"/>
                    <a:chExt cx="9204012" cy="1891143"/>
                  </a:xfrm>
                </p:grpSpPr>
                <p:pic>
                  <p:nvPicPr>
                    <p:cNvPr id="24" name="Picture 23">
                      <a:extLst>
                        <a:ext uri="{FF2B5EF4-FFF2-40B4-BE49-F238E27FC236}">
                          <a16:creationId xmlns:a16="http://schemas.microsoft.com/office/drawing/2014/main" id="{D90A9ACA-CBAB-2747-AA49-041A5CA434B0}"/>
                        </a:ext>
                      </a:extLst>
                    </p:cNvPr>
                    <p:cNvPicPr>
                      <a:picLocks noChangeAspect="1"/>
                    </p:cNvPicPr>
                    <p:nvPr/>
                  </p:nvPicPr>
                  <p:blipFill>
                    <a:blip r:embed="rId3"/>
                    <a:stretch>
                      <a:fillRect/>
                    </a:stretch>
                  </p:blipFill>
                  <p:spPr>
                    <a:xfrm>
                      <a:off x="6086476" y="0"/>
                      <a:ext cx="3043239" cy="1884219"/>
                    </a:xfrm>
                    <a:prstGeom prst="rect">
                      <a:avLst/>
                    </a:prstGeom>
                  </p:spPr>
                </p:pic>
                <p:pic>
                  <p:nvPicPr>
                    <p:cNvPr id="25" name="Picture 24">
                      <a:extLst>
                        <a:ext uri="{FF2B5EF4-FFF2-40B4-BE49-F238E27FC236}">
                          <a16:creationId xmlns:a16="http://schemas.microsoft.com/office/drawing/2014/main" id="{36A9F05A-C102-234E-B8F7-6C843C9ACF6E}"/>
                        </a:ext>
                      </a:extLst>
                    </p:cNvPr>
                    <p:cNvPicPr>
                      <a:picLocks noChangeAspect="1"/>
                    </p:cNvPicPr>
                    <p:nvPr/>
                  </p:nvPicPr>
                  <p:blipFill>
                    <a:blip r:embed="rId4"/>
                    <a:stretch>
                      <a:fillRect/>
                    </a:stretch>
                  </p:blipFill>
                  <p:spPr>
                    <a:xfrm>
                      <a:off x="1" y="1"/>
                      <a:ext cx="3043238" cy="1884218"/>
                    </a:xfrm>
                    <a:prstGeom prst="rect">
                      <a:avLst/>
                    </a:prstGeom>
                  </p:spPr>
                </p:pic>
                <p:pic>
                  <p:nvPicPr>
                    <p:cNvPr id="26" name="Picture 25">
                      <a:extLst>
                        <a:ext uri="{FF2B5EF4-FFF2-40B4-BE49-F238E27FC236}">
                          <a16:creationId xmlns:a16="http://schemas.microsoft.com/office/drawing/2014/main" id="{F5F77BF2-412C-7241-AB75-3676D7C4784D}"/>
                        </a:ext>
                      </a:extLst>
                    </p:cNvPr>
                    <p:cNvPicPr>
                      <a:picLocks noChangeAspect="1"/>
                    </p:cNvPicPr>
                    <p:nvPr/>
                  </p:nvPicPr>
                  <p:blipFill>
                    <a:blip r:embed="rId5"/>
                    <a:stretch>
                      <a:fillRect/>
                    </a:stretch>
                  </p:blipFill>
                  <p:spPr>
                    <a:xfrm>
                      <a:off x="3043239" y="0"/>
                      <a:ext cx="3043239" cy="1887681"/>
                    </a:xfrm>
                    <a:prstGeom prst="rect">
                      <a:avLst/>
                    </a:prstGeom>
                  </p:spPr>
                </p:pic>
                <p:sp>
                  <p:nvSpPr>
                    <p:cNvPr id="27" name="Rectangle 26">
                      <a:extLst>
                        <a:ext uri="{FF2B5EF4-FFF2-40B4-BE49-F238E27FC236}">
                          <a16:creationId xmlns:a16="http://schemas.microsoft.com/office/drawing/2014/main" id="{AB25725C-5726-D24C-81D9-7D7ABDED01A5}"/>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B65CCD-B25A-3940-B14A-EB9784AAB8B0}"/>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7AF85DC-0E40-E346-AD4D-1FDF20D27E21}"/>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a:extLst>
                  <a:ext uri="{FF2B5EF4-FFF2-40B4-BE49-F238E27FC236}">
                    <a16:creationId xmlns:a16="http://schemas.microsoft.com/office/drawing/2014/main" id="{B09A584E-7733-D24E-89A5-59611154F78D}"/>
                  </a:ext>
                </a:extLst>
              </p:cNvPr>
              <p:cNvGrpSpPr/>
              <p:nvPr/>
            </p:nvGrpSpPr>
            <p:grpSpPr>
              <a:xfrm>
                <a:off x="36978904" y="-3251866"/>
                <a:ext cx="18408024" cy="1898067"/>
                <a:chOff x="-2843212" y="218214"/>
                <a:chExt cx="18408024" cy="1898067"/>
              </a:xfrm>
            </p:grpSpPr>
            <p:grpSp>
              <p:nvGrpSpPr>
                <p:cNvPr id="148" name="Group 147">
                  <a:extLst>
                    <a:ext uri="{FF2B5EF4-FFF2-40B4-BE49-F238E27FC236}">
                      <a16:creationId xmlns:a16="http://schemas.microsoft.com/office/drawing/2014/main" id="{380689E1-C14B-474D-B490-E49094F93348}"/>
                    </a:ext>
                  </a:extLst>
                </p:cNvPr>
                <p:cNvGrpSpPr/>
                <p:nvPr/>
              </p:nvGrpSpPr>
              <p:grpSpPr>
                <a:xfrm>
                  <a:off x="-2843212" y="225138"/>
                  <a:ext cx="9204012" cy="1891143"/>
                  <a:chOff x="1" y="-3462"/>
                  <a:chExt cx="9204012" cy="1891143"/>
                </a:xfrm>
              </p:grpSpPr>
              <p:pic>
                <p:nvPicPr>
                  <p:cNvPr id="156" name="Picture 155">
                    <a:extLst>
                      <a:ext uri="{FF2B5EF4-FFF2-40B4-BE49-F238E27FC236}">
                        <a16:creationId xmlns:a16="http://schemas.microsoft.com/office/drawing/2014/main" id="{931C1085-B5F5-084E-9DB8-7F47F105166F}"/>
                      </a:ext>
                    </a:extLst>
                  </p:cNvPr>
                  <p:cNvPicPr>
                    <a:picLocks noChangeAspect="1"/>
                  </p:cNvPicPr>
                  <p:nvPr/>
                </p:nvPicPr>
                <p:blipFill>
                  <a:blip r:embed="rId3"/>
                  <a:stretch>
                    <a:fillRect/>
                  </a:stretch>
                </p:blipFill>
                <p:spPr>
                  <a:xfrm>
                    <a:off x="6086476" y="0"/>
                    <a:ext cx="3043239" cy="1884219"/>
                  </a:xfrm>
                  <a:prstGeom prst="rect">
                    <a:avLst/>
                  </a:prstGeom>
                </p:spPr>
              </p:pic>
              <p:pic>
                <p:nvPicPr>
                  <p:cNvPr id="157" name="Picture 156">
                    <a:extLst>
                      <a:ext uri="{FF2B5EF4-FFF2-40B4-BE49-F238E27FC236}">
                        <a16:creationId xmlns:a16="http://schemas.microsoft.com/office/drawing/2014/main" id="{F3D791D0-36AB-894D-9E0E-0253152A2460}"/>
                      </a:ext>
                    </a:extLst>
                  </p:cNvPr>
                  <p:cNvPicPr>
                    <a:picLocks noChangeAspect="1"/>
                  </p:cNvPicPr>
                  <p:nvPr/>
                </p:nvPicPr>
                <p:blipFill>
                  <a:blip r:embed="rId4"/>
                  <a:stretch>
                    <a:fillRect/>
                  </a:stretch>
                </p:blipFill>
                <p:spPr>
                  <a:xfrm>
                    <a:off x="1" y="1"/>
                    <a:ext cx="3043238" cy="1884218"/>
                  </a:xfrm>
                  <a:prstGeom prst="rect">
                    <a:avLst/>
                  </a:prstGeom>
                </p:spPr>
              </p:pic>
              <p:pic>
                <p:nvPicPr>
                  <p:cNvPr id="158" name="Picture 157">
                    <a:extLst>
                      <a:ext uri="{FF2B5EF4-FFF2-40B4-BE49-F238E27FC236}">
                        <a16:creationId xmlns:a16="http://schemas.microsoft.com/office/drawing/2014/main" id="{3620730C-0892-7347-90A0-F5AE2215FE26}"/>
                      </a:ext>
                    </a:extLst>
                  </p:cNvPr>
                  <p:cNvPicPr>
                    <a:picLocks noChangeAspect="1"/>
                  </p:cNvPicPr>
                  <p:nvPr/>
                </p:nvPicPr>
                <p:blipFill>
                  <a:blip r:embed="rId5"/>
                  <a:stretch>
                    <a:fillRect/>
                  </a:stretch>
                </p:blipFill>
                <p:spPr>
                  <a:xfrm>
                    <a:off x="3043239" y="0"/>
                    <a:ext cx="3043239" cy="1887681"/>
                  </a:xfrm>
                  <a:prstGeom prst="rect">
                    <a:avLst/>
                  </a:prstGeom>
                </p:spPr>
              </p:pic>
              <p:sp>
                <p:nvSpPr>
                  <p:cNvPr id="159" name="Rectangle 158">
                    <a:extLst>
                      <a:ext uri="{FF2B5EF4-FFF2-40B4-BE49-F238E27FC236}">
                        <a16:creationId xmlns:a16="http://schemas.microsoft.com/office/drawing/2014/main" id="{E010F389-CD72-C143-B873-663AB31AA1E7}"/>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5BB5E585-855F-254D-AFD5-B337366A0E27}"/>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1E2A875D-CE3E-4A4F-981D-33469793E9A7}"/>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C74AC9CF-6F37-324C-96B6-21FD53ECE484}"/>
                    </a:ext>
                  </a:extLst>
                </p:cNvPr>
                <p:cNvGrpSpPr/>
                <p:nvPr/>
              </p:nvGrpSpPr>
              <p:grpSpPr>
                <a:xfrm>
                  <a:off x="6360800" y="218214"/>
                  <a:ext cx="9204012" cy="1891143"/>
                  <a:chOff x="1" y="-3462"/>
                  <a:chExt cx="9204012" cy="1891143"/>
                </a:xfrm>
              </p:grpSpPr>
              <p:pic>
                <p:nvPicPr>
                  <p:cNvPr id="150" name="Picture 149">
                    <a:extLst>
                      <a:ext uri="{FF2B5EF4-FFF2-40B4-BE49-F238E27FC236}">
                        <a16:creationId xmlns:a16="http://schemas.microsoft.com/office/drawing/2014/main" id="{BA058448-3B21-6141-BBEA-205A609752A8}"/>
                      </a:ext>
                    </a:extLst>
                  </p:cNvPr>
                  <p:cNvPicPr>
                    <a:picLocks noChangeAspect="1"/>
                  </p:cNvPicPr>
                  <p:nvPr/>
                </p:nvPicPr>
                <p:blipFill>
                  <a:blip r:embed="rId3"/>
                  <a:stretch>
                    <a:fillRect/>
                  </a:stretch>
                </p:blipFill>
                <p:spPr>
                  <a:xfrm>
                    <a:off x="6086476" y="0"/>
                    <a:ext cx="3043239" cy="1884219"/>
                  </a:xfrm>
                  <a:prstGeom prst="rect">
                    <a:avLst/>
                  </a:prstGeom>
                </p:spPr>
              </p:pic>
              <p:pic>
                <p:nvPicPr>
                  <p:cNvPr id="151" name="Picture 150">
                    <a:extLst>
                      <a:ext uri="{FF2B5EF4-FFF2-40B4-BE49-F238E27FC236}">
                        <a16:creationId xmlns:a16="http://schemas.microsoft.com/office/drawing/2014/main" id="{90C5D039-E52F-3A4F-AC9F-524E53DE2A2B}"/>
                      </a:ext>
                    </a:extLst>
                  </p:cNvPr>
                  <p:cNvPicPr>
                    <a:picLocks noChangeAspect="1"/>
                  </p:cNvPicPr>
                  <p:nvPr/>
                </p:nvPicPr>
                <p:blipFill>
                  <a:blip r:embed="rId4"/>
                  <a:stretch>
                    <a:fillRect/>
                  </a:stretch>
                </p:blipFill>
                <p:spPr>
                  <a:xfrm>
                    <a:off x="1" y="1"/>
                    <a:ext cx="3043238" cy="1884218"/>
                  </a:xfrm>
                  <a:prstGeom prst="rect">
                    <a:avLst/>
                  </a:prstGeom>
                </p:spPr>
              </p:pic>
              <p:pic>
                <p:nvPicPr>
                  <p:cNvPr id="152" name="Picture 151">
                    <a:extLst>
                      <a:ext uri="{FF2B5EF4-FFF2-40B4-BE49-F238E27FC236}">
                        <a16:creationId xmlns:a16="http://schemas.microsoft.com/office/drawing/2014/main" id="{EE3B7491-CB24-6E4B-AC51-D196456B14DE}"/>
                      </a:ext>
                    </a:extLst>
                  </p:cNvPr>
                  <p:cNvPicPr>
                    <a:picLocks noChangeAspect="1"/>
                  </p:cNvPicPr>
                  <p:nvPr/>
                </p:nvPicPr>
                <p:blipFill>
                  <a:blip r:embed="rId5"/>
                  <a:stretch>
                    <a:fillRect/>
                  </a:stretch>
                </p:blipFill>
                <p:spPr>
                  <a:xfrm>
                    <a:off x="3043239" y="0"/>
                    <a:ext cx="3043239" cy="1887681"/>
                  </a:xfrm>
                  <a:prstGeom prst="rect">
                    <a:avLst/>
                  </a:prstGeom>
                </p:spPr>
              </p:pic>
              <p:sp>
                <p:nvSpPr>
                  <p:cNvPr id="153" name="Rectangle 152">
                    <a:extLst>
                      <a:ext uri="{FF2B5EF4-FFF2-40B4-BE49-F238E27FC236}">
                        <a16:creationId xmlns:a16="http://schemas.microsoft.com/office/drawing/2014/main" id="{594F5F9D-B12F-4048-801C-682AF57B7AD7}"/>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2A7BDE19-ED07-0D48-89AC-7632F5023EC1}"/>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621B28A7-F178-0A45-B378-A797731C5AF5}"/>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2" name="Group 161">
            <a:extLst>
              <a:ext uri="{FF2B5EF4-FFF2-40B4-BE49-F238E27FC236}">
                <a16:creationId xmlns:a16="http://schemas.microsoft.com/office/drawing/2014/main" id="{5D0A64BE-89B4-2F41-9E72-4C8BECADFF47}"/>
              </a:ext>
            </a:extLst>
          </p:cNvPr>
          <p:cNvGrpSpPr/>
          <p:nvPr/>
        </p:nvGrpSpPr>
        <p:grpSpPr>
          <a:xfrm>
            <a:off x="-39954298" y="15696545"/>
            <a:ext cx="110874048" cy="1932686"/>
            <a:chOff x="-42929677" y="-7084096"/>
            <a:chExt cx="110874048" cy="1932686"/>
          </a:xfrm>
        </p:grpSpPr>
        <p:grpSp>
          <p:nvGrpSpPr>
            <p:cNvPr id="163" name="Group 162">
              <a:extLst>
                <a:ext uri="{FF2B5EF4-FFF2-40B4-BE49-F238E27FC236}">
                  <a16:creationId xmlns:a16="http://schemas.microsoft.com/office/drawing/2014/main" id="{C3C34879-E497-CA4C-B4DE-4D0FA9189942}"/>
                </a:ext>
              </a:extLst>
            </p:cNvPr>
            <p:cNvGrpSpPr/>
            <p:nvPr/>
          </p:nvGrpSpPr>
          <p:grpSpPr>
            <a:xfrm>
              <a:off x="12614582" y="-7077173"/>
              <a:ext cx="55329789" cy="1925763"/>
              <a:chOff x="-46106133" y="7944226"/>
              <a:chExt cx="55329789" cy="1925763"/>
            </a:xfrm>
          </p:grpSpPr>
          <p:grpSp>
            <p:nvGrpSpPr>
              <p:cNvPr id="211" name="Group 210">
                <a:extLst>
                  <a:ext uri="{FF2B5EF4-FFF2-40B4-BE49-F238E27FC236}">
                    <a16:creationId xmlns:a16="http://schemas.microsoft.com/office/drawing/2014/main" id="{4B5CD8CF-DB0D-614F-B6EA-CA24348BCB2E}"/>
                  </a:ext>
                </a:extLst>
              </p:cNvPr>
              <p:cNvGrpSpPr/>
              <p:nvPr/>
            </p:nvGrpSpPr>
            <p:grpSpPr>
              <a:xfrm>
                <a:off x="-27638104" y="7958074"/>
                <a:ext cx="36861760" cy="1911915"/>
                <a:chOff x="-5329237" y="375816"/>
                <a:chExt cx="36861760" cy="1911915"/>
              </a:xfrm>
            </p:grpSpPr>
            <p:grpSp>
              <p:nvGrpSpPr>
                <p:cNvPr id="227" name="Group 226">
                  <a:extLst>
                    <a:ext uri="{FF2B5EF4-FFF2-40B4-BE49-F238E27FC236}">
                      <a16:creationId xmlns:a16="http://schemas.microsoft.com/office/drawing/2014/main" id="{218AC536-7CA8-AB46-86A9-9303852EA3B1}"/>
                    </a:ext>
                  </a:extLst>
                </p:cNvPr>
                <p:cNvGrpSpPr/>
                <p:nvPr/>
              </p:nvGrpSpPr>
              <p:grpSpPr>
                <a:xfrm>
                  <a:off x="-5329237" y="389664"/>
                  <a:ext cx="18408024" cy="1898067"/>
                  <a:chOff x="-2843212" y="218214"/>
                  <a:chExt cx="18408024" cy="1898067"/>
                </a:xfrm>
              </p:grpSpPr>
              <p:grpSp>
                <p:nvGrpSpPr>
                  <p:cNvPr id="243" name="Group 242">
                    <a:extLst>
                      <a:ext uri="{FF2B5EF4-FFF2-40B4-BE49-F238E27FC236}">
                        <a16:creationId xmlns:a16="http://schemas.microsoft.com/office/drawing/2014/main" id="{0104F5F8-EC4C-3540-82FC-086D6DCE6021}"/>
                      </a:ext>
                    </a:extLst>
                  </p:cNvPr>
                  <p:cNvGrpSpPr/>
                  <p:nvPr/>
                </p:nvGrpSpPr>
                <p:grpSpPr>
                  <a:xfrm>
                    <a:off x="-2843212" y="225138"/>
                    <a:ext cx="9204012" cy="1891143"/>
                    <a:chOff x="1" y="-3462"/>
                    <a:chExt cx="9204012" cy="1891143"/>
                  </a:xfrm>
                </p:grpSpPr>
                <p:pic>
                  <p:nvPicPr>
                    <p:cNvPr id="251" name="Picture 250">
                      <a:extLst>
                        <a:ext uri="{FF2B5EF4-FFF2-40B4-BE49-F238E27FC236}">
                          <a16:creationId xmlns:a16="http://schemas.microsoft.com/office/drawing/2014/main" id="{7CBBA811-C15F-8842-81D8-7599AE22D90A}"/>
                        </a:ext>
                      </a:extLst>
                    </p:cNvPr>
                    <p:cNvPicPr>
                      <a:picLocks noChangeAspect="1"/>
                    </p:cNvPicPr>
                    <p:nvPr/>
                  </p:nvPicPr>
                  <p:blipFill>
                    <a:blip r:embed="rId3"/>
                    <a:stretch>
                      <a:fillRect/>
                    </a:stretch>
                  </p:blipFill>
                  <p:spPr>
                    <a:xfrm>
                      <a:off x="6086476" y="0"/>
                      <a:ext cx="3043239" cy="1884219"/>
                    </a:xfrm>
                    <a:prstGeom prst="rect">
                      <a:avLst/>
                    </a:prstGeom>
                  </p:spPr>
                </p:pic>
                <p:pic>
                  <p:nvPicPr>
                    <p:cNvPr id="252" name="Picture 251">
                      <a:extLst>
                        <a:ext uri="{FF2B5EF4-FFF2-40B4-BE49-F238E27FC236}">
                          <a16:creationId xmlns:a16="http://schemas.microsoft.com/office/drawing/2014/main" id="{FC316796-EE7F-EE46-A9EA-D1758A55704B}"/>
                        </a:ext>
                      </a:extLst>
                    </p:cNvPr>
                    <p:cNvPicPr>
                      <a:picLocks noChangeAspect="1"/>
                    </p:cNvPicPr>
                    <p:nvPr/>
                  </p:nvPicPr>
                  <p:blipFill>
                    <a:blip r:embed="rId4"/>
                    <a:stretch>
                      <a:fillRect/>
                    </a:stretch>
                  </p:blipFill>
                  <p:spPr>
                    <a:xfrm>
                      <a:off x="1" y="1"/>
                      <a:ext cx="3043238" cy="1884218"/>
                    </a:xfrm>
                    <a:prstGeom prst="rect">
                      <a:avLst/>
                    </a:prstGeom>
                  </p:spPr>
                </p:pic>
                <p:pic>
                  <p:nvPicPr>
                    <p:cNvPr id="253" name="Picture 252">
                      <a:extLst>
                        <a:ext uri="{FF2B5EF4-FFF2-40B4-BE49-F238E27FC236}">
                          <a16:creationId xmlns:a16="http://schemas.microsoft.com/office/drawing/2014/main" id="{70B28031-1969-034C-B1BB-F2805954F29A}"/>
                        </a:ext>
                      </a:extLst>
                    </p:cNvPr>
                    <p:cNvPicPr>
                      <a:picLocks noChangeAspect="1"/>
                    </p:cNvPicPr>
                    <p:nvPr/>
                  </p:nvPicPr>
                  <p:blipFill>
                    <a:blip r:embed="rId5"/>
                    <a:stretch>
                      <a:fillRect/>
                    </a:stretch>
                  </p:blipFill>
                  <p:spPr>
                    <a:xfrm>
                      <a:off x="3043239" y="0"/>
                      <a:ext cx="3043239" cy="1887681"/>
                    </a:xfrm>
                    <a:prstGeom prst="rect">
                      <a:avLst/>
                    </a:prstGeom>
                  </p:spPr>
                </p:pic>
                <p:sp>
                  <p:nvSpPr>
                    <p:cNvPr id="254" name="Rectangle 253">
                      <a:extLst>
                        <a:ext uri="{FF2B5EF4-FFF2-40B4-BE49-F238E27FC236}">
                          <a16:creationId xmlns:a16="http://schemas.microsoft.com/office/drawing/2014/main" id="{996836B7-CF3B-2A47-BE40-85D0FEAD9ABC}"/>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41456F22-A567-D74D-BAE1-95752BC2ACA4}"/>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DA70C1E9-3794-E745-B91F-C64903A4C9CA}"/>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a:extLst>
                      <a:ext uri="{FF2B5EF4-FFF2-40B4-BE49-F238E27FC236}">
                        <a16:creationId xmlns:a16="http://schemas.microsoft.com/office/drawing/2014/main" id="{D9540390-D43B-B446-8CE4-79297A61623A}"/>
                      </a:ext>
                    </a:extLst>
                  </p:cNvPr>
                  <p:cNvGrpSpPr/>
                  <p:nvPr/>
                </p:nvGrpSpPr>
                <p:grpSpPr>
                  <a:xfrm>
                    <a:off x="6360800" y="218214"/>
                    <a:ext cx="9204012" cy="1891143"/>
                    <a:chOff x="1" y="-3462"/>
                    <a:chExt cx="9204012" cy="1891143"/>
                  </a:xfrm>
                </p:grpSpPr>
                <p:pic>
                  <p:nvPicPr>
                    <p:cNvPr id="245" name="Picture 244">
                      <a:extLst>
                        <a:ext uri="{FF2B5EF4-FFF2-40B4-BE49-F238E27FC236}">
                          <a16:creationId xmlns:a16="http://schemas.microsoft.com/office/drawing/2014/main" id="{B7D94F7E-D245-5244-8E25-5E874D2ED692}"/>
                        </a:ext>
                      </a:extLst>
                    </p:cNvPr>
                    <p:cNvPicPr>
                      <a:picLocks noChangeAspect="1"/>
                    </p:cNvPicPr>
                    <p:nvPr/>
                  </p:nvPicPr>
                  <p:blipFill>
                    <a:blip r:embed="rId3"/>
                    <a:stretch>
                      <a:fillRect/>
                    </a:stretch>
                  </p:blipFill>
                  <p:spPr>
                    <a:xfrm>
                      <a:off x="6086476" y="0"/>
                      <a:ext cx="3043239" cy="1884219"/>
                    </a:xfrm>
                    <a:prstGeom prst="rect">
                      <a:avLst/>
                    </a:prstGeom>
                  </p:spPr>
                </p:pic>
                <p:pic>
                  <p:nvPicPr>
                    <p:cNvPr id="246" name="Picture 245">
                      <a:extLst>
                        <a:ext uri="{FF2B5EF4-FFF2-40B4-BE49-F238E27FC236}">
                          <a16:creationId xmlns:a16="http://schemas.microsoft.com/office/drawing/2014/main" id="{147A6F07-1EF1-A04B-97E0-6E7EB3666A9B}"/>
                        </a:ext>
                      </a:extLst>
                    </p:cNvPr>
                    <p:cNvPicPr>
                      <a:picLocks noChangeAspect="1"/>
                    </p:cNvPicPr>
                    <p:nvPr/>
                  </p:nvPicPr>
                  <p:blipFill>
                    <a:blip r:embed="rId4"/>
                    <a:stretch>
                      <a:fillRect/>
                    </a:stretch>
                  </p:blipFill>
                  <p:spPr>
                    <a:xfrm>
                      <a:off x="1" y="1"/>
                      <a:ext cx="3043238" cy="1884218"/>
                    </a:xfrm>
                    <a:prstGeom prst="rect">
                      <a:avLst/>
                    </a:prstGeom>
                  </p:spPr>
                </p:pic>
                <p:pic>
                  <p:nvPicPr>
                    <p:cNvPr id="247" name="Picture 246">
                      <a:extLst>
                        <a:ext uri="{FF2B5EF4-FFF2-40B4-BE49-F238E27FC236}">
                          <a16:creationId xmlns:a16="http://schemas.microsoft.com/office/drawing/2014/main" id="{4EAE7815-C88F-904B-B0D3-88040DB71A81}"/>
                        </a:ext>
                      </a:extLst>
                    </p:cNvPr>
                    <p:cNvPicPr>
                      <a:picLocks noChangeAspect="1"/>
                    </p:cNvPicPr>
                    <p:nvPr/>
                  </p:nvPicPr>
                  <p:blipFill>
                    <a:blip r:embed="rId5"/>
                    <a:stretch>
                      <a:fillRect/>
                    </a:stretch>
                  </p:blipFill>
                  <p:spPr>
                    <a:xfrm>
                      <a:off x="3043239" y="0"/>
                      <a:ext cx="3043239" cy="1887681"/>
                    </a:xfrm>
                    <a:prstGeom prst="rect">
                      <a:avLst/>
                    </a:prstGeom>
                  </p:spPr>
                </p:pic>
                <p:sp>
                  <p:nvSpPr>
                    <p:cNvPr id="248" name="Rectangle 247">
                      <a:extLst>
                        <a:ext uri="{FF2B5EF4-FFF2-40B4-BE49-F238E27FC236}">
                          <a16:creationId xmlns:a16="http://schemas.microsoft.com/office/drawing/2014/main" id="{957B9C0D-2130-D245-B7BD-05AB5636D4EF}"/>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DED6102A-31DE-AF41-BE89-FC840F3AA761}"/>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2A997A43-9073-CC4A-92DE-45741B6CED3B}"/>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27">
                  <a:extLst>
                    <a:ext uri="{FF2B5EF4-FFF2-40B4-BE49-F238E27FC236}">
                      <a16:creationId xmlns:a16="http://schemas.microsoft.com/office/drawing/2014/main" id="{7C03C658-0DB1-3C40-8D83-600775BC2115}"/>
                    </a:ext>
                  </a:extLst>
                </p:cNvPr>
                <p:cNvGrpSpPr/>
                <p:nvPr/>
              </p:nvGrpSpPr>
              <p:grpSpPr>
                <a:xfrm>
                  <a:off x="13124499" y="375816"/>
                  <a:ext cx="18408024" cy="1898067"/>
                  <a:chOff x="-2843212" y="218214"/>
                  <a:chExt cx="18408024" cy="1898067"/>
                </a:xfrm>
              </p:grpSpPr>
              <p:grpSp>
                <p:nvGrpSpPr>
                  <p:cNvPr id="229" name="Group 228">
                    <a:extLst>
                      <a:ext uri="{FF2B5EF4-FFF2-40B4-BE49-F238E27FC236}">
                        <a16:creationId xmlns:a16="http://schemas.microsoft.com/office/drawing/2014/main" id="{8576D742-BB56-CF43-B083-56295FD2E060}"/>
                      </a:ext>
                    </a:extLst>
                  </p:cNvPr>
                  <p:cNvGrpSpPr/>
                  <p:nvPr/>
                </p:nvGrpSpPr>
                <p:grpSpPr>
                  <a:xfrm>
                    <a:off x="-2843212" y="225138"/>
                    <a:ext cx="9204012" cy="1891143"/>
                    <a:chOff x="1" y="-3462"/>
                    <a:chExt cx="9204012" cy="1891143"/>
                  </a:xfrm>
                </p:grpSpPr>
                <p:pic>
                  <p:nvPicPr>
                    <p:cNvPr id="237" name="Picture 236">
                      <a:extLst>
                        <a:ext uri="{FF2B5EF4-FFF2-40B4-BE49-F238E27FC236}">
                          <a16:creationId xmlns:a16="http://schemas.microsoft.com/office/drawing/2014/main" id="{E8A8B057-34A7-5B4F-8271-D19E0BC62F56}"/>
                        </a:ext>
                      </a:extLst>
                    </p:cNvPr>
                    <p:cNvPicPr>
                      <a:picLocks noChangeAspect="1"/>
                    </p:cNvPicPr>
                    <p:nvPr/>
                  </p:nvPicPr>
                  <p:blipFill>
                    <a:blip r:embed="rId3"/>
                    <a:stretch>
                      <a:fillRect/>
                    </a:stretch>
                  </p:blipFill>
                  <p:spPr>
                    <a:xfrm>
                      <a:off x="6086476" y="0"/>
                      <a:ext cx="3043239" cy="1884219"/>
                    </a:xfrm>
                    <a:prstGeom prst="rect">
                      <a:avLst/>
                    </a:prstGeom>
                  </p:spPr>
                </p:pic>
                <p:pic>
                  <p:nvPicPr>
                    <p:cNvPr id="238" name="Picture 237">
                      <a:extLst>
                        <a:ext uri="{FF2B5EF4-FFF2-40B4-BE49-F238E27FC236}">
                          <a16:creationId xmlns:a16="http://schemas.microsoft.com/office/drawing/2014/main" id="{48A0CA87-6C17-9E4F-A350-FE2671EBE6B7}"/>
                        </a:ext>
                      </a:extLst>
                    </p:cNvPr>
                    <p:cNvPicPr>
                      <a:picLocks noChangeAspect="1"/>
                    </p:cNvPicPr>
                    <p:nvPr/>
                  </p:nvPicPr>
                  <p:blipFill>
                    <a:blip r:embed="rId4"/>
                    <a:stretch>
                      <a:fillRect/>
                    </a:stretch>
                  </p:blipFill>
                  <p:spPr>
                    <a:xfrm>
                      <a:off x="1" y="1"/>
                      <a:ext cx="3043238" cy="1884218"/>
                    </a:xfrm>
                    <a:prstGeom prst="rect">
                      <a:avLst/>
                    </a:prstGeom>
                  </p:spPr>
                </p:pic>
                <p:pic>
                  <p:nvPicPr>
                    <p:cNvPr id="239" name="Picture 238">
                      <a:extLst>
                        <a:ext uri="{FF2B5EF4-FFF2-40B4-BE49-F238E27FC236}">
                          <a16:creationId xmlns:a16="http://schemas.microsoft.com/office/drawing/2014/main" id="{3DDEF01F-C477-5D40-9771-384D4E5475B4}"/>
                        </a:ext>
                      </a:extLst>
                    </p:cNvPr>
                    <p:cNvPicPr>
                      <a:picLocks noChangeAspect="1"/>
                    </p:cNvPicPr>
                    <p:nvPr/>
                  </p:nvPicPr>
                  <p:blipFill>
                    <a:blip r:embed="rId5"/>
                    <a:stretch>
                      <a:fillRect/>
                    </a:stretch>
                  </p:blipFill>
                  <p:spPr>
                    <a:xfrm>
                      <a:off x="3043239" y="0"/>
                      <a:ext cx="3043239" cy="1887681"/>
                    </a:xfrm>
                    <a:prstGeom prst="rect">
                      <a:avLst/>
                    </a:prstGeom>
                  </p:spPr>
                </p:pic>
                <p:sp>
                  <p:nvSpPr>
                    <p:cNvPr id="240" name="Rectangle 239">
                      <a:extLst>
                        <a:ext uri="{FF2B5EF4-FFF2-40B4-BE49-F238E27FC236}">
                          <a16:creationId xmlns:a16="http://schemas.microsoft.com/office/drawing/2014/main" id="{F23A4619-41C1-4547-81B9-155DEF22272C}"/>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852CFCE7-1FD1-394C-AC56-C794F430ADD4}"/>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2134E1A6-49BC-6348-8EB6-F26DA8AE753F}"/>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C0BB2F6E-80EA-5C45-B9A0-121A83A6A3DA}"/>
                      </a:ext>
                    </a:extLst>
                  </p:cNvPr>
                  <p:cNvGrpSpPr/>
                  <p:nvPr/>
                </p:nvGrpSpPr>
                <p:grpSpPr>
                  <a:xfrm>
                    <a:off x="6360800" y="218214"/>
                    <a:ext cx="9204012" cy="1891143"/>
                    <a:chOff x="1" y="-3462"/>
                    <a:chExt cx="9204012" cy="1891143"/>
                  </a:xfrm>
                </p:grpSpPr>
                <p:pic>
                  <p:nvPicPr>
                    <p:cNvPr id="231" name="Picture 230">
                      <a:extLst>
                        <a:ext uri="{FF2B5EF4-FFF2-40B4-BE49-F238E27FC236}">
                          <a16:creationId xmlns:a16="http://schemas.microsoft.com/office/drawing/2014/main" id="{19808634-0442-7F46-83ED-7B91B783C114}"/>
                        </a:ext>
                      </a:extLst>
                    </p:cNvPr>
                    <p:cNvPicPr>
                      <a:picLocks noChangeAspect="1"/>
                    </p:cNvPicPr>
                    <p:nvPr/>
                  </p:nvPicPr>
                  <p:blipFill>
                    <a:blip r:embed="rId3"/>
                    <a:stretch>
                      <a:fillRect/>
                    </a:stretch>
                  </p:blipFill>
                  <p:spPr>
                    <a:xfrm>
                      <a:off x="6086476" y="0"/>
                      <a:ext cx="3043239" cy="1884219"/>
                    </a:xfrm>
                    <a:prstGeom prst="rect">
                      <a:avLst/>
                    </a:prstGeom>
                  </p:spPr>
                </p:pic>
                <p:pic>
                  <p:nvPicPr>
                    <p:cNvPr id="232" name="Picture 231">
                      <a:extLst>
                        <a:ext uri="{FF2B5EF4-FFF2-40B4-BE49-F238E27FC236}">
                          <a16:creationId xmlns:a16="http://schemas.microsoft.com/office/drawing/2014/main" id="{EC2252CD-9CC0-454F-ABB9-7109A655B098}"/>
                        </a:ext>
                      </a:extLst>
                    </p:cNvPr>
                    <p:cNvPicPr>
                      <a:picLocks noChangeAspect="1"/>
                    </p:cNvPicPr>
                    <p:nvPr/>
                  </p:nvPicPr>
                  <p:blipFill>
                    <a:blip r:embed="rId4"/>
                    <a:stretch>
                      <a:fillRect/>
                    </a:stretch>
                  </p:blipFill>
                  <p:spPr>
                    <a:xfrm>
                      <a:off x="1" y="1"/>
                      <a:ext cx="3043238" cy="1884218"/>
                    </a:xfrm>
                    <a:prstGeom prst="rect">
                      <a:avLst/>
                    </a:prstGeom>
                  </p:spPr>
                </p:pic>
                <p:pic>
                  <p:nvPicPr>
                    <p:cNvPr id="233" name="Picture 232">
                      <a:extLst>
                        <a:ext uri="{FF2B5EF4-FFF2-40B4-BE49-F238E27FC236}">
                          <a16:creationId xmlns:a16="http://schemas.microsoft.com/office/drawing/2014/main" id="{A0637E31-ADA8-354E-A075-91CFD8EADCFC}"/>
                        </a:ext>
                      </a:extLst>
                    </p:cNvPr>
                    <p:cNvPicPr>
                      <a:picLocks noChangeAspect="1"/>
                    </p:cNvPicPr>
                    <p:nvPr/>
                  </p:nvPicPr>
                  <p:blipFill>
                    <a:blip r:embed="rId5"/>
                    <a:stretch>
                      <a:fillRect/>
                    </a:stretch>
                  </p:blipFill>
                  <p:spPr>
                    <a:xfrm>
                      <a:off x="3043239" y="0"/>
                      <a:ext cx="3043239" cy="1887681"/>
                    </a:xfrm>
                    <a:prstGeom prst="rect">
                      <a:avLst/>
                    </a:prstGeom>
                  </p:spPr>
                </p:pic>
                <p:sp>
                  <p:nvSpPr>
                    <p:cNvPr id="234" name="Rectangle 233">
                      <a:extLst>
                        <a:ext uri="{FF2B5EF4-FFF2-40B4-BE49-F238E27FC236}">
                          <a16:creationId xmlns:a16="http://schemas.microsoft.com/office/drawing/2014/main" id="{FDEA01F9-EA33-8E4F-8EEA-9D726FEB0B97}"/>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D272B6C1-566D-2A49-9A33-4A617B47948B}"/>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7E1EFB09-BB9E-2347-9FAB-9406C7658EF5}"/>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2" name="Group 211">
                <a:extLst>
                  <a:ext uri="{FF2B5EF4-FFF2-40B4-BE49-F238E27FC236}">
                    <a16:creationId xmlns:a16="http://schemas.microsoft.com/office/drawing/2014/main" id="{0E2C9DDA-508A-BC47-9C67-A3D2BAF28850}"/>
                  </a:ext>
                </a:extLst>
              </p:cNvPr>
              <p:cNvGrpSpPr/>
              <p:nvPr/>
            </p:nvGrpSpPr>
            <p:grpSpPr>
              <a:xfrm>
                <a:off x="-46106133" y="7944226"/>
                <a:ext cx="18408024" cy="1898067"/>
                <a:chOff x="-2843212" y="218214"/>
                <a:chExt cx="18408024" cy="1898067"/>
              </a:xfrm>
            </p:grpSpPr>
            <p:grpSp>
              <p:nvGrpSpPr>
                <p:cNvPr id="213" name="Group 212">
                  <a:extLst>
                    <a:ext uri="{FF2B5EF4-FFF2-40B4-BE49-F238E27FC236}">
                      <a16:creationId xmlns:a16="http://schemas.microsoft.com/office/drawing/2014/main" id="{5DDE42EC-4A9D-D641-91D3-606AD4C21CA1}"/>
                    </a:ext>
                  </a:extLst>
                </p:cNvPr>
                <p:cNvGrpSpPr/>
                <p:nvPr/>
              </p:nvGrpSpPr>
              <p:grpSpPr>
                <a:xfrm>
                  <a:off x="-2843212" y="225138"/>
                  <a:ext cx="9204012" cy="1891143"/>
                  <a:chOff x="1" y="-3462"/>
                  <a:chExt cx="9204012" cy="1891143"/>
                </a:xfrm>
              </p:grpSpPr>
              <p:pic>
                <p:nvPicPr>
                  <p:cNvPr id="221" name="Picture 220">
                    <a:extLst>
                      <a:ext uri="{FF2B5EF4-FFF2-40B4-BE49-F238E27FC236}">
                        <a16:creationId xmlns:a16="http://schemas.microsoft.com/office/drawing/2014/main" id="{7D25D2A8-89E7-154B-B9F0-9FF570E456C1}"/>
                      </a:ext>
                    </a:extLst>
                  </p:cNvPr>
                  <p:cNvPicPr>
                    <a:picLocks noChangeAspect="1"/>
                  </p:cNvPicPr>
                  <p:nvPr/>
                </p:nvPicPr>
                <p:blipFill>
                  <a:blip r:embed="rId3"/>
                  <a:stretch>
                    <a:fillRect/>
                  </a:stretch>
                </p:blipFill>
                <p:spPr>
                  <a:xfrm>
                    <a:off x="6086476" y="0"/>
                    <a:ext cx="3043239" cy="1884219"/>
                  </a:xfrm>
                  <a:prstGeom prst="rect">
                    <a:avLst/>
                  </a:prstGeom>
                </p:spPr>
              </p:pic>
              <p:pic>
                <p:nvPicPr>
                  <p:cNvPr id="222" name="Picture 221">
                    <a:extLst>
                      <a:ext uri="{FF2B5EF4-FFF2-40B4-BE49-F238E27FC236}">
                        <a16:creationId xmlns:a16="http://schemas.microsoft.com/office/drawing/2014/main" id="{CA7C4D3B-A24F-AF43-B9F5-37A46EAF6660}"/>
                      </a:ext>
                    </a:extLst>
                  </p:cNvPr>
                  <p:cNvPicPr>
                    <a:picLocks noChangeAspect="1"/>
                  </p:cNvPicPr>
                  <p:nvPr/>
                </p:nvPicPr>
                <p:blipFill>
                  <a:blip r:embed="rId4"/>
                  <a:stretch>
                    <a:fillRect/>
                  </a:stretch>
                </p:blipFill>
                <p:spPr>
                  <a:xfrm>
                    <a:off x="1" y="1"/>
                    <a:ext cx="3043238" cy="1884218"/>
                  </a:xfrm>
                  <a:prstGeom prst="rect">
                    <a:avLst/>
                  </a:prstGeom>
                </p:spPr>
              </p:pic>
              <p:pic>
                <p:nvPicPr>
                  <p:cNvPr id="223" name="Picture 222">
                    <a:extLst>
                      <a:ext uri="{FF2B5EF4-FFF2-40B4-BE49-F238E27FC236}">
                        <a16:creationId xmlns:a16="http://schemas.microsoft.com/office/drawing/2014/main" id="{3EAFD418-3022-3F4D-864F-A793AD0F4947}"/>
                      </a:ext>
                    </a:extLst>
                  </p:cNvPr>
                  <p:cNvPicPr>
                    <a:picLocks noChangeAspect="1"/>
                  </p:cNvPicPr>
                  <p:nvPr/>
                </p:nvPicPr>
                <p:blipFill>
                  <a:blip r:embed="rId5"/>
                  <a:stretch>
                    <a:fillRect/>
                  </a:stretch>
                </p:blipFill>
                <p:spPr>
                  <a:xfrm>
                    <a:off x="3043239" y="0"/>
                    <a:ext cx="3043239" cy="1887681"/>
                  </a:xfrm>
                  <a:prstGeom prst="rect">
                    <a:avLst/>
                  </a:prstGeom>
                </p:spPr>
              </p:pic>
              <p:sp>
                <p:nvSpPr>
                  <p:cNvPr id="224" name="Rectangle 223">
                    <a:extLst>
                      <a:ext uri="{FF2B5EF4-FFF2-40B4-BE49-F238E27FC236}">
                        <a16:creationId xmlns:a16="http://schemas.microsoft.com/office/drawing/2014/main" id="{FD6E9967-9432-E94B-9393-40578E07C28E}"/>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70673594-6869-1045-B0C5-FF21CA815EE2}"/>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771B62F6-3AA0-8F42-995D-BC2BD284D59D}"/>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A4E4DC9B-2047-FF4B-B8A6-D1B9979CE787}"/>
                    </a:ext>
                  </a:extLst>
                </p:cNvPr>
                <p:cNvGrpSpPr/>
                <p:nvPr/>
              </p:nvGrpSpPr>
              <p:grpSpPr>
                <a:xfrm>
                  <a:off x="6360800" y="218214"/>
                  <a:ext cx="9204012" cy="1891143"/>
                  <a:chOff x="1" y="-3462"/>
                  <a:chExt cx="9204012" cy="1891143"/>
                </a:xfrm>
              </p:grpSpPr>
              <p:pic>
                <p:nvPicPr>
                  <p:cNvPr id="215" name="Picture 214">
                    <a:extLst>
                      <a:ext uri="{FF2B5EF4-FFF2-40B4-BE49-F238E27FC236}">
                        <a16:creationId xmlns:a16="http://schemas.microsoft.com/office/drawing/2014/main" id="{E3858621-6176-8B4B-BC7B-A6472FBC5FFE}"/>
                      </a:ext>
                    </a:extLst>
                  </p:cNvPr>
                  <p:cNvPicPr>
                    <a:picLocks noChangeAspect="1"/>
                  </p:cNvPicPr>
                  <p:nvPr/>
                </p:nvPicPr>
                <p:blipFill>
                  <a:blip r:embed="rId3"/>
                  <a:stretch>
                    <a:fillRect/>
                  </a:stretch>
                </p:blipFill>
                <p:spPr>
                  <a:xfrm>
                    <a:off x="6086476" y="0"/>
                    <a:ext cx="3043239" cy="1884219"/>
                  </a:xfrm>
                  <a:prstGeom prst="rect">
                    <a:avLst/>
                  </a:prstGeom>
                </p:spPr>
              </p:pic>
              <p:pic>
                <p:nvPicPr>
                  <p:cNvPr id="216" name="Picture 215">
                    <a:extLst>
                      <a:ext uri="{FF2B5EF4-FFF2-40B4-BE49-F238E27FC236}">
                        <a16:creationId xmlns:a16="http://schemas.microsoft.com/office/drawing/2014/main" id="{9EE5BAAF-E0C4-294C-AB8E-DE0239F7A504}"/>
                      </a:ext>
                    </a:extLst>
                  </p:cNvPr>
                  <p:cNvPicPr>
                    <a:picLocks noChangeAspect="1"/>
                  </p:cNvPicPr>
                  <p:nvPr/>
                </p:nvPicPr>
                <p:blipFill>
                  <a:blip r:embed="rId4"/>
                  <a:stretch>
                    <a:fillRect/>
                  </a:stretch>
                </p:blipFill>
                <p:spPr>
                  <a:xfrm>
                    <a:off x="1" y="1"/>
                    <a:ext cx="3043238" cy="1884218"/>
                  </a:xfrm>
                  <a:prstGeom prst="rect">
                    <a:avLst/>
                  </a:prstGeom>
                </p:spPr>
              </p:pic>
              <p:pic>
                <p:nvPicPr>
                  <p:cNvPr id="217" name="Picture 216">
                    <a:extLst>
                      <a:ext uri="{FF2B5EF4-FFF2-40B4-BE49-F238E27FC236}">
                        <a16:creationId xmlns:a16="http://schemas.microsoft.com/office/drawing/2014/main" id="{035D8847-C051-6D43-822F-DFD6C4FDDF69}"/>
                      </a:ext>
                    </a:extLst>
                  </p:cNvPr>
                  <p:cNvPicPr>
                    <a:picLocks noChangeAspect="1"/>
                  </p:cNvPicPr>
                  <p:nvPr/>
                </p:nvPicPr>
                <p:blipFill>
                  <a:blip r:embed="rId5"/>
                  <a:stretch>
                    <a:fillRect/>
                  </a:stretch>
                </p:blipFill>
                <p:spPr>
                  <a:xfrm>
                    <a:off x="3043239" y="0"/>
                    <a:ext cx="3043239" cy="1887681"/>
                  </a:xfrm>
                  <a:prstGeom prst="rect">
                    <a:avLst/>
                  </a:prstGeom>
                </p:spPr>
              </p:pic>
              <p:sp>
                <p:nvSpPr>
                  <p:cNvPr id="218" name="Rectangle 217">
                    <a:extLst>
                      <a:ext uri="{FF2B5EF4-FFF2-40B4-BE49-F238E27FC236}">
                        <a16:creationId xmlns:a16="http://schemas.microsoft.com/office/drawing/2014/main" id="{2BEA6350-08F3-0940-8AB2-7858C0AF43CF}"/>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4B98CC63-B3A7-584E-81C2-9781663E43EE}"/>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A064ED1A-228D-FE45-8AB8-88395C373360}"/>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4" name="Group 163">
              <a:extLst>
                <a:ext uri="{FF2B5EF4-FFF2-40B4-BE49-F238E27FC236}">
                  <a16:creationId xmlns:a16="http://schemas.microsoft.com/office/drawing/2014/main" id="{9AF2FC26-94F7-014A-AFAE-E328C2634F23}"/>
                </a:ext>
              </a:extLst>
            </p:cNvPr>
            <p:cNvGrpSpPr/>
            <p:nvPr/>
          </p:nvGrpSpPr>
          <p:grpSpPr>
            <a:xfrm>
              <a:off x="-42929677" y="-7084096"/>
              <a:ext cx="55386928" cy="1925763"/>
              <a:chOff x="0" y="-3279562"/>
              <a:chExt cx="55386928" cy="1925763"/>
            </a:xfrm>
          </p:grpSpPr>
          <p:grpSp>
            <p:nvGrpSpPr>
              <p:cNvPr id="165" name="Group 164">
                <a:extLst>
                  <a:ext uri="{FF2B5EF4-FFF2-40B4-BE49-F238E27FC236}">
                    <a16:creationId xmlns:a16="http://schemas.microsoft.com/office/drawing/2014/main" id="{2A1CB047-1B92-7342-B49A-05C7B0921739}"/>
                  </a:ext>
                </a:extLst>
              </p:cNvPr>
              <p:cNvGrpSpPr/>
              <p:nvPr/>
            </p:nvGrpSpPr>
            <p:grpSpPr>
              <a:xfrm>
                <a:off x="0" y="-3279562"/>
                <a:ext cx="36861760" cy="1911915"/>
                <a:chOff x="-5329237" y="375816"/>
                <a:chExt cx="36861760" cy="1911915"/>
              </a:xfrm>
            </p:grpSpPr>
            <p:grpSp>
              <p:nvGrpSpPr>
                <p:cNvPr id="181" name="Group 180">
                  <a:extLst>
                    <a:ext uri="{FF2B5EF4-FFF2-40B4-BE49-F238E27FC236}">
                      <a16:creationId xmlns:a16="http://schemas.microsoft.com/office/drawing/2014/main" id="{4A2F9932-64F6-F446-8F7C-02212ED59434}"/>
                    </a:ext>
                  </a:extLst>
                </p:cNvPr>
                <p:cNvGrpSpPr/>
                <p:nvPr/>
              </p:nvGrpSpPr>
              <p:grpSpPr>
                <a:xfrm>
                  <a:off x="-5329237" y="389664"/>
                  <a:ext cx="18408024" cy="1898067"/>
                  <a:chOff x="-2843212" y="218214"/>
                  <a:chExt cx="18408024" cy="1898067"/>
                </a:xfrm>
              </p:grpSpPr>
              <p:grpSp>
                <p:nvGrpSpPr>
                  <p:cNvPr id="197" name="Group 196">
                    <a:extLst>
                      <a:ext uri="{FF2B5EF4-FFF2-40B4-BE49-F238E27FC236}">
                        <a16:creationId xmlns:a16="http://schemas.microsoft.com/office/drawing/2014/main" id="{4D89ADB8-6215-DD41-B63D-3A547F28F6AC}"/>
                      </a:ext>
                    </a:extLst>
                  </p:cNvPr>
                  <p:cNvGrpSpPr/>
                  <p:nvPr/>
                </p:nvGrpSpPr>
                <p:grpSpPr>
                  <a:xfrm>
                    <a:off x="-2843212" y="225138"/>
                    <a:ext cx="9204012" cy="1891143"/>
                    <a:chOff x="1" y="-3462"/>
                    <a:chExt cx="9204012" cy="1891143"/>
                  </a:xfrm>
                </p:grpSpPr>
                <p:pic>
                  <p:nvPicPr>
                    <p:cNvPr id="205" name="Picture 204">
                      <a:extLst>
                        <a:ext uri="{FF2B5EF4-FFF2-40B4-BE49-F238E27FC236}">
                          <a16:creationId xmlns:a16="http://schemas.microsoft.com/office/drawing/2014/main" id="{D8BA18D1-653A-1045-A8E2-B27D1C60511B}"/>
                        </a:ext>
                      </a:extLst>
                    </p:cNvPr>
                    <p:cNvPicPr>
                      <a:picLocks noChangeAspect="1"/>
                    </p:cNvPicPr>
                    <p:nvPr/>
                  </p:nvPicPr>
                  <p:blipFill>
                    <a:blip r:embed="rId3"/>
                    <a:stretch>
                      <a:fillRect/>
                    </a:stretch>
                  </p:blipFill>
                  <p:spPr>
                    <a:xfrm>
                      <a:off x="6086476" y="0"/>
                      <a:ext cx="3043239" cy="1884219"/>
                    </a:xfrm>
                    <a:prstGeom prst="rect">
                      <a:avLst/>
                    </a:prstGeom>
                  </p:spPr>
                </p:pic>
                <p:pic>
                  <p:nvPicPr>
                    <p:cNvPr id="206" name="Picture 205">
                      <a:extLst>
                        <a:ext uri="{FF2B5EF4-FFF2-40B4-BE49-F238E27FC236}">
                          <a16:creationId xmlns:a16="http://schemas.microsoft.com/office/drawing/2014/main" id="{88FAD104-6716-FE4B-8155-93EFFCBC3CDE}"/>
                        </a:ext>
                      </a:extLst>
                    </p:cNvPr>
                    <p:cNvPicPr>
                      <a:picLocks noChangeAspect="1"/>
                    </p:cNvPicPr>
                    <p:nvPr/>
                  </p:nvPicPr>
                  <p:blipFill>
                    <a:blip r:embed="rId4"/>
                    <a:stretch>
                      <a:fillRect/>
                    </a:stretch>
                  </p:blipFill>
                  <p:spPr>
                    <a:xfrm>
                      <a:off x="1" y="1"/>
                      <a:ext cx="3043238" cy="1884218"/>
                    </a:xfrm>
                    <a:prstGeom prst="rect">
                      <a:avLst/>
                    </a:prstGeom>
                  </p:spPr>
                </p:pic>
                <p:pic>
                  <p:nvPicPr>
                    <p:cNvPr id="207" name="Picture 206">
                      <a:extLst>
                        <a:ext uri="{FF2B5EF4-FFF2-40B4-BE49-F238E27FC236}">
                          <a16:creationId xmlns:a16="http://schemas.microsoft.com/office/drawing/2014/main" id="{F6695F75-71AB-9547-AAFF-6826B262D126}"/>
                        </a:ext>
                      </a:extLst>
                    </p:cNvPr>
                    <p:cNvPicPr>
                      <a:picLocks noChangeAspect="1"/>
                    </p:cNvPicPr>
                    <p:nvPr/>
                  </p:nvPicPr>
                  <p:blipFill>
                    <a:blip r:embed="rId5"/>
                    <a:stretch>
                      <a:fillRect/>
                    </a:stretch>
                  </p:blipFill>
                  <p:spPr>
                    <a:xfrm>
                      <a:off x="3043239" y="0"/>
                      <a:ext cx="3043239" cy="1887681"/>
                    </a:xfrm>
                    <a:prstGeom prst="rect">
                      <a:avLst/>
                    </a:prstGeom>
                  </p:spPr>
                </p:pic>
                <p:sp>
                  <p:nvSpPr>
                    <p:cNvPr id="208" name="Rectangle 207">
                      <a:extLst>
                        <a:ext uri="{FF2B5EF4-FFF2-40B4-BE49-F238E27FC236}">
                          <a16:creationId xmlns:a16="http://schemas.microsoft.com/office/drawing/2014/main" id="{38C75536-A108-ED4B-A9BE-5B2A09750AD5}"/>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A4B3296C-A65D-8D4B-A738-67E886298D08}"/>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5D65D131-F6E7-5547-9E3D-3F048DD534A3}"/>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a:extLst>
                      <a:ext uri="{FF2B5EF4-FFF2-40B4-BE49-F238E27FC236}">
                        <a16:creationId xmlns:a16="http://schemas.microsoft.com/office/drawing/2014/main" id="{229E5D44-BE9F-9C43-9F6C-B629D25D74CE}"/>
                      </a:ext>
                    </a:extLst>
                  </p:cNvPr>
                  <p:cNvGrpSpPr/>
                  <p:nvPr/>
                </p:nvGrpSpPr>
                <p:grpSpPr>
                  <a:xfrm>
                    <a:off x="6360800" y="218214"/>
                    <a:ext cx="9204012" cy="1891143"/>
                    <a:chOff x="1" y="-3462"/>
                    <a:chExt cx="9204012" cy="1891143"/>
                  </a:xfrm>
                </p:grpSpPr>
                <p:pic>
                  <p:nvPicPr>
                    <p:cNvPr id="199" name="Picture 198">
                      <a:extLst>
                        <a:ext uri="{FF2B5EF4-FFF2-40B4-BE49-F238E27FC236}">
                          <a16:creationId xmlns:a16="http://schemas.microsoft.com/office/drawing/2014/main" id="{71506714-F798-B64C-9654-89B6DDCB671E}"/>
                        </a:ext>
                      </a:extLst>
                    </p:cNvPr>
                    <p:cNvPicPr>
                      <a:picLocks noChangeAspect="1"/>
                    </p:cNvPicPr>
                    <p:nvPr/>
                  </p:nvPicPr>
                  <p:blipFill>
                    <a:blip r:embed="rId3"/>
                    <a:stretch>
                      <a:fillRect/>
                    </a:stretch>
                  </p:blipFill>
                  <p:spPr>
                    <a:xfrm>
                      <a:off x="6086476" y="0"/>
                      <a:ext cx="3043239" cy="1884219"/>
                    </a:xfrm>
                    <a:prstGeom prst="rect">
                      <a:avLst/>
                    </a:prstGeom>
                  </p:spPr>
                </p:pic>
                <p:pic>
                  <p:nvPicPr>
                    <p:cNvPr id="200" name="Picture 199">
                      <a:extLst>
                        <a:ext uri="{FF2B5EF4-FFF2-40B4-BE49-F238E27FC236}">
                          <a16:creationId xmlns:a16="http://schemas.microsoft.com/office/drawing/2014/main" id="{3CF0DB0A-FA0C-AF4F-ACB5-0FD7DACD73DD}"/>
                        </a:ext>
                      </a:extLst>
                    </p:cNvPr>
                    <p:cNvPicPr>
                      <a:picLocks noChangeAspect="1"/>
                    </p:cNvPicPr>
                    <p:nvPr/>
                  </p:nvPicPr>
                  <p:blipFill>
                    <a:blip r:embed="rId4"/>
                    <a:stretch>
                      <a:fillRect/>
                    </a:stretch>
                  </p:blipFill>
                  <p:spPr>
                    <a:xfrm>
                      <a:off x="1" y="1"/>
                      <a:ext cx="3043238" cy="1884218"/>
                    </a:xfrm>
                    <a:prstGeom prst="rect">
                      <a:avLst/>
                    </a:prstGeom>
                  </p:spPr>
                </p:pic>
                <p:pic>
                  <p:nvPicPr>
                    <p:cNvPr id="201" name="Picture 200">
                      <a:extLst>
                        <a:ext uri="{FF2B5EF4-FFF2-40B4-BE49-F238E27FC236}">
                          <a16:creationId xmlns:a16="http://schemas.microsoft.com/office/drawing/2014/main" id="{A2A9822C-0A0C-CB4B-9235-05EAC52F0968}"/>
                        </a:ext>
                      </a:extLst>
                    </p:cNvPr>
                    <p:cNvPicPr>
                      <a:picLocks noChangeAspect="1"/>
                    </p:cNvPicPr>
                    <p:nvPr/>
                  </p:nvPicPr>
                  <p:blipFill>
                    <a:blip r:embed="rId5"/>
                    <a:stretch>
                      <a:fillRect/>
                    </a:stretch>
                  </p:blipFill>
                  <p:spPr>
                    <a:xfrm>
                      <a:off x="3043239" y="0"/>
                      <a:ext cx="3043239" cy="1887681"/>
                    </a:xfrm>
                    <a:prstGeom prst="rect">
                      <a:avLst/>
                    </a:prstGeom>
                  </p:spPr>
                </p:pic>
                <p:sp>
                  <p:nvSpPr>
                    <p:cNvPr id="202" name="Rectangle 201">
                      <a:extLst>
                        <a:ext uri="{FF2B5EF4-FFF2-40B4-BE49-F238E27FC236}">
                          <a16:creationId xmlns:a16="http://schemas.microsoft.com/office/drawing/2014/main" id="{C1BF5EA8-5533-0B4A-87C2-AE2ACE7E12A4}"/>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036BD494-A665-314D-92A3-8AFB2BC3B360}"/>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BE080B58-DBD9-A34C-AF7F-2067F1677E5C}"/>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181">
                  <a:extLst>
                    <a:ext uri="{FF2B5EF4-FFF2-40B4-BE49-F238E27FC236}">
                      <a16:creationId xmlns:a16="http://schemas.microsoft.com/office/drawing/2014/main" id="{5C15D401-0523-5D4A-83EE-E4142E7DDEB4}"/>
                    </a:ext>
                  </a:extLst>
                </p:cNvPr>
                <p:cNvGrpSpPr/>
                <p:nvPr/>
              </p:nvGrpSpPr>
              <p:grpSpPr>
                <a:xfrm>
                  <a:off x="13124499" y="375816"/>
                  <a:ext cx="18408024" cy="1898067"/>
                  <a:chOff x="-2843212" y="218214"/>
                  <a:chExt cx="18408024" cy="1898067"/>
                </a:xfrm>
              </p:grpSpPr>
              <p:grpSp>
                <p:nvGrpSpPr>
                  <p:cNvPr id="183" name="Group 182">
                    <a:extLst>
                      <a:ext uri="{FF2B5EF4-FFF2-40B4-BE49-F238E27FC236}">
                        <a16:creationId xmlns:a16="http://schemas.microsoft.com/office/drawing/2014/main" id="{43F47AC9-A8BD-334C-A252-9A9B18C2AD11}"/>
                      </a:ext>
                    </a:extLst>
                  </p:cNvPr>
                  <p:cNvGrpSpPr/>
                  <p:nvPr/>
                </p:nvGrpSpPr>
                <p:grpSpPr>
                  <a:xfrm>
                    <a:off x="-2843212" y="225138"/>
                    <a:ext cx="9204012" cy="1891143"/>
                    <a:chOff x="1" y="-3462"/>
                    <a:chExt cx="9204012" cy="1891143"/>
                  </a:xfrm>
                </p:grpSpPr>
                <p:pic>
                  <p:nvPicPr>
                    <p:cNvPr id="191" name="Picture 190">
                      <a:extLst>
                        <a:ext uri="{FF2B5EF4-FFF2-40B4-BE49-F238E27FC236}">
                          <a16:creationId xmlns:a16="http://schemas.microsoft.com/office/drawing/2014/main" id="{02047E9F-42C6-1648-9011-7B02DFB3B185}"/>
                        </a:ext>
                      </a:extLst>
                    </p:cNvPr>
                    <p:cNvPicPr>
                      <a:picLocks noChangeAspect="1"/>
                    </p:cNvPicPr>
                    <p:nvPr/>
                  </p:nvPicPr>
                  <p:blipFill>
                    <a:blip r:embed="rId3"/>
                    <a:stretch>
                      <a:fillRect/>
                    </a:stretch>
                  </p:blipFill>
                  <p:spPr>
                    <a:xfrm>
                      <a:off x="6086476" y="0"/>
                      <a:ext cx="3043239" cy="1884219"/>
                    </a:xfrm>
                    <a:prstGeom prst="rect">
                      <a:avLst/>
                    </a:prstGeom>
                  </p:spPr>
                </p:pic>
                <p:pic>
                  <p:nvPicPr>
                    <p:cNvPr id="192" name="Picture 191">
                      <a:extLst>
                        <a:ext uri="{FF2B5EF4-FFF2-40B4-BE49-F238E27FC236}">
                          <a16:creationId xmlns:a16="http://schemas.microsoft.com/office/drawing/2014/main" id="{A307BB16-B3DA-A647-9819-4E9E06A8836F}"/>
                        </a:ext>
                      </a:extLst>
                    </p:cNvPr>
                    <p:cNvPicPr>
                      <a:picLocks noChangeAspect="1"/>
                    </p:cNvPicPr>
                    <p:nvPr/>
                  </p:nvPicPr>
                  <p:blipFill>
                    <a:blip r:embed="rId4"/>
                    <a:stretch>
                      <a:fillRect/>
                    </a:stretch>
                  </p:blipFill>
                  <p:spPr>
                    <a:xfrm>
                      <a:off x="1" y="1"/>
                      <a:ext cx="3043238" cy="1884218"/>
                    </a:xfrm>
                    <a:prstGeom prst="rect">
                      <a:avLst/>
                    </a:prstGeom>
                  </p:spPr>
                </p:pic>
                <p:pic>
                  <p:nvPicPr>
                    <p:cNvPr id="193" name="Picture 192">
                      <a:extLst>
                        <a:ext uri="{FF2B5EF4-FFF2-40B4-BE49-F238E27FC236}">
                          <a16:creationId xmlns:a16="http://schemas.microsoft.com/office/drawing/2014/main" id="{BB074CAF-61F1-F54A-B9F7-3368FC787F29}"/>
                        </a:ext>
                      </a:extLst>
                    </p:cNvPr>
                    <p:cNvPicPr>
                      <a:picLocks noChangeAspect="1"/>
                    </p:cNvPicPr>
                    <p:nvPr/>
                  </p:nvPicPr>
                  <p:blipFill>
                    <a:blip r:embed="rId5"/>
                    <a:stretch>
                      <a:fillRect/>
                    </a:stretch>
                  </p:blipFill>
                  <p:spPr>
                    <a:xfrm>
                      <a:off x="3043239" y="0"/>
                      <a:ext cx="3043239" cy="1887681"/>
                    </a:xfrm>
                    <a:prstGeom prst="rect">
                      <a:avLst/>
                    </a:prstGeom>
                  </p:spPr>
                </p:pic>
                <p:sp>
                  <p:nvSpPr>
                    <p:cNvPr id="194" name="Rectangle 193">
                      <a:extLst>
                        <a:ext uri="{FF2B5EF4-FFF2-40B4-BE49-F238E27FC236}">
                          <a16:creationId xmlns:a16="http://schemas.microsoft.com/office/drawing/2014/main" id="{5478B409-4579-3E48-BC73-16E88AB69FE3}"/>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D17A53E9-22C5-0549-B809-55EB3A27FF8D}"/>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69CA563D-ABA9-DD4C-9551-F8E606EFA338}"/>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a:extLst>
                      <a:ext uri="{FF2B5EF4-FFF2-40B4-BE49-F238E27FC236}">
                        <a16:creationId xmlns:a16="http://schemas.microsoft.com/office/drawing/2014/main" id="{EB12229B-06E5-3B48-9036-56252A3D4763}"/>
                      </a:ext>
                    </a:extLst>
                  </p:cNvPr>
                  <p:cNvGrpSpPr/>
                  <p:nvPr/>
                </p:nvGrpSpPr>
                <p:grpSpPr>
                  <a:xfrm>
                    <a:off x="6360800" y="218214"/>
                    <a:ext cx="9204012" cy="1891143"/>
                    <a:chOff x="1" y="-3462"/>
                    <a:chExt cx="9204012" cy="1891143"/>
                  </a:xfrm>
                </p:grpSpPr>
                <p:pic>
                  <p:nvPicPr>
                    <p:cNvPr id="185" name="Picture 184">
                      <a:extLst>
                        <a:ext uri="{FF2B5EF4-FFF2-40B4-BE49-F238E27FC236}">
                          <a16:creationId xmlns:a16="http://schemas.microsoft.com/office/drawing/2014/main" id="{545C26CC-33D1-1140-A20A-D70DD084C102}"/>
                        </a:ext>
                      </a:extLst>
                    </p:cNvPr>
                    <p:cNvPicPr>
                      <a:picLocks noChangeAspect="1"/>
                    </p:cNvPicPr>
                    <p:nvPr/>
                  </p:nvPicPr>
                  <p:blipFill>
                    <a:blip r:embed="rId3"/>
                    <a:stretch>
                      <a:fillRect/>
                    </a:stretch>
                  </p:blipFill>
                  <p:spPr>
                    <a:xfrm>
                      <a:off x="6086476" y="0"/>
                      <a:ext cx="3043239" cy="1884219"/>
                    </a:xfrm>
                    <a:prstGeom prst="rect">
                      <a:avLst/>
                    </a:prstGeom>
                  </p:spPr>
                </p:pic>
                <p:pic>
                  <p:nvPicPr>
                    <p:cNvPr id="186" name="Picture 185">
                      <a:extLst>
                        <a:ext uri="{FF2B5EF4-FFF2-40B4-BE49-F238E27FC236}">
                          <a16:creationId xmlns:a16="http://schemas.microsoft.com/office/drawing/2014/main" id="{1984FF3C-A3E5-C94B-8432-650815C415EC}"/>
                        </a:ext>
                      </a:extLst>
                    </p:cNvPr>
                    <p:cNvPicPr>
                      <a:picLocks noChangeAspect="1"/>
                    </p:cNvPicPr>
                    <p:nvPr/>
                  </p:nvPicPr>
                  <p:blipFill>
                    <a:blip r:embed="rId4"/>
                    <a:stretch>
                      <a:fillRect/>
                    </a:stretch>
                  </p:blipFill>
                  <p:spPr>
                    <a:xfrm>
                      <a:off x="1" y="1"/>
                      <a:ext cx="3043238" cy="1884218"/>
                    </a:xfrm>
                    <a:prstGeom prst="rect">
                      <a:avLst/>
                    </a:prstGeom>
                  </p:spPr>
                </p:pic>
                <p:pic>
                  <p:nvPicPr>
                    <p:cNvPr id="187" name="Picture 186">
                      <a:extLst>
                        <a:ext uri="{FF2B5EF4-FFF2-40B4-BE49-F238E27FC236}">
                          <a16:creationId xmlns:a16="http://schemas.microsoft.com/office/drawing/2014/main" id="{1C826D5B-7203-7D41-9BD8-F02B16658D39}"/>
                        </a:ext>
                      </a:extLst>
                    </p:cNvPr>
                    <p:cNvPicPr>
                      <a:picLocks noChangeAspect="1"/>
                    </p:cNvPicPr>
                    <p:nvPr/>
                  </p:nvPicPr>
                  <p:blipFill>
                    <a:blip r:embed="rId5"/>
                    <a:stretch>
                      <a:fillRect/>
                    </a:stretch>
                  </p:blipFill>
                  <p:spPr>
                    <a:xfrm>
                      <a:off x="3043239" y="0"/>
                      <a:ext cx="3043239" cy="1887681"/>
                    </a:xfrm>
                    <a:prstGeom prst="rect">
                      <a:avLst/>
                    </a:prstGeom>
                  </p:spPr>
                </p:pic>
                <p:sp>
                  <p:nvSpPr>
                    <p:cNvPr id="188" name="Rectangle 187">
                      <a:extLst>
                        <a:ext uri="{FF2B5EF4-FFF2-40B4-BE49-F238E27FC236}">
                          <a16:creationId xmlns:a16="http://schemas.microsoft.com/office/drawing/2014/main" id="{B4BE8D68-9918-254B-8E43-B9A7B700762C}"/>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E8E58661-07CF-2C48-9789-5B1A69E2C998}"/>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A833665-5614-6445-95ED-DEFBF41E39A7}"/>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 name="Group 165">
                <a:extLst>
                  <a:ext uri="{FF2B5EF4-FFF2-40B4-BE49-F238E27FC236}">
                    <a16:creationId xmlns:a16="http://schemas.microsoft.com/office/drawing/2014/main" id="{A3F39E14-9911-0640-B529-44FAA82688B8}"/>
                  </a:ext>
                </a:extLst>
              </p:cNvPr>
              <p:cNvGrpSpPr/>
              <p:nvPr/>
            </p:nvGrpSpPr>
            <p:grpSpPr>
              <a:xfrm>
                <a:off x="36978904" y="-3251866"/>
                <a:ext cx="18408024" cy="1898067"/>
                <a:chOff x="-2843212" y="218214"/>
                <a:chExt cx="18408024" cy="1898067"/>
              </a:xfrm>
            </p:grpSpPr>
            <p:grpSp>
              <p:nvGrpSpPr>
                <p:cNvPr id="167" name="Group 166">
                  <a:extLst>
                    <a:ext uri="{FF2B5EF4-FFF2-40B4-BE49-F238E27FC236}">
                      <a16:creationId xmlns:a16="http://schemas.microsoft.com/office/drawing/2014/main" id="{4CE509C5-974E-7D43-9A22-65E701866541}"/>
                    </a:ext>
                  </a:extLst>
                </p:cNvPr>
                <p:cNvGrpSpPr/>
                <p:nvPr/>
              </p:nvGrpSpPr>
              <p:grpSpPr>
                <a:xfrm>
                  <a:off x="-2843212" y="225138"/>
                  <a:ext cx="9204012" cy="1891143"/>
                  <a:chOff x="1" y="-3462"/>
                  <a:chExt cx="9204012" cy="1891143"/>
                </a:xfrm>
              </p:grpSpPr>
              <p:pic>
                <p:nvPicPr>
                  <p:cNvPr id="175" name="Picture 174">
                    <a:extLst>
                      <a:ext uri="{FF2B5EF4-FFF2-40B4-BE49-F238E27FC236}">
                        <a16:creationId xmlns:a16="http://schemas.microsoft.com/office/drawing/2014/main" id="{A51C6D6E-B6B3-A04E-ADF0-5D0CB1A70E36}"/>
                      </a:ext>
                    </a:extLst>
                  </p:cNvPr>
                  <p:cNvPicPr>
                    <a:picLocks noChangeAspect="1"/>
                  </p:cNvPicPr>
                  <p:nvPr/>
                </p:nvPicPr>
                <p:blipFill>
                  <a:blip r:embed="rId3"/>
                  <a:stretch>
                    <a:fillRect/>
                  </a:stretch>
                </p:blipFill>
                <p:spPr>
                  <a:xfrm>
                    <a:off x="6086476" y="0"/>
                    <a:ext cx="3043239" cy="1884219"/>
                  </a:xfrm>
                  <a:prstGeom prst="rect">
                    <a:avLst/>
                  </a:prstGeom>
                </p:spPr>
              </p:pic>
              <p:pic>
                <p:nvPicPr>
                  <p:cNvPr id="176" name="Picture 175">
                    <a:extLst>
                      <a:ext uri="{FF2B5EF4-FFF2-40B4-BE49-F238E27FC236}">
                        <a16:creationId xmlns:a16="http://schemas.microsoft.com/office/drawing/2014/main" id="{4FCA36EB-0349-2C42-B60E-46E92FA6C167}"/>
                      </a:ext>
                    </a:extLst>
                  </p:cNvPr>
                  <p:cNvPicPr>
                    <a:picLocks noChangeAspect="1"/>
                  </p:cNvPicPr>
                  <p:nvPr/>
                </p:nvPicPr>
                <p:blipFill>
                  <a:blip r:embed="rId4"/>
                  <a:stretch>
                    <a:fillRect/>
                  </a:stretch>
                </p:blipFill>
                <p:spPr>
                  <a:xfrm>
                    <a:off x="1" y="1"/>
                    <a:ext cx="3043238" cy="1884218"/>
                  </a:xfrm>
                  <a:prstGeom prst="rect">
                    <a:avLst/>
                  </a:prstGeom>
                </p:spPr>
              </p:pic>
              <p:pic>
                <p:nvPicPr>
                  <p:cNvPr id="177" name="Picture 176">
                    <a:extLst>
                      <a:ext uri="{FF2B5EF4-FFF2-40B4-BE49-F238E27FC236}">
                        <a16:creationId xmlns:a16="http://schemas.microsoft.com/office/drawing/2014/main" id="{6199B957-FA64-7C41-A0F6-6D1980494027}"/>
                      </a:ext>
                    </a:extLst>
                  </p:cNvPr>
                  <p:cNvPicPr>
                    <a:picLocks noChangeAspect="1"/>
                  </p:cNvPicPr>
                  <p:nvPr/>
                </p:nvPicPr>
                <p:blipFill>
                  <a:blip r:embed="rId5"/>
                  <a:stretch>
                    <a:fillRect/>
                  </a:stretch>
                </p:blipFill>
                <p:spPr>
                  <a:xfrm>
                    <a:off x="3043239" y="0"/>
                    <a:ext cx="3043239" cy="1887681"/>
                  </a:xfrm>
                  <a:prstGeom prst="rect">
                    <a:avLst/>
                  </a:prstGeom>
                </p:spPr>
              </p:pic>
              <p:sp>
                <p:nvSpPr>
                  <p:cNvPr id="178" name="Rectangle 177">
                    <a:extLst>
                      <a:ext uri="{FF2B5EF4-FFF2-40B4-BE49-F238E27FC236}">
                        <a16:creationId xmlns:a16="http://schemas.microsoft.com/office/drawing/2014/main" id="{D38F3580-1F0B-3441-96CB-30387D48FDE8}"/>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28098A2C-07EF-8841-A63C-25E6FE407D80}"/>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9DAFBF41-2102-474C-BEC7-66B48CCB9909}"/>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a:extLst>
                    <a:ext uri="{FF2B5EF4-FFF2-40B4-BE49-F238E27FC236}">
                      <a16:creationId xmlns:a16="http://schemas.microsoft.com/office/drawing/2014/main" id="{BDDCB0DC-0EB8-4E41-9B66-731919631955}"/>
                    </a:ext>
                  </a:extLst>
                </p:cNvPr>
                <p:cNvGrpSpPr/>
                <p:nvPr/>
              </p:nvGrpSpPr>
              <p:grpSpPr>
                <a:xfrm>
                  <a:off x="6360800" y="218214"/>
                  <a:ext cx="9204012" cy="1891143"/>
                  <a:chOff x="1" y="-3462"/>
                  <a:chExt cx="9204012" cy="1891143"/>
                </a:xfrm>
              </p:grpSpPr>
              <p:pic>
                <p:nvPicPr>
                  <p:cNvPr id="169" name="Picture 168">
                    <a:extLst>
                      <a:ext uri="{FF2B5EF4-FFF2-40B4-BE49-F238E27FC236}">
                        <a16:creationId xmlns:a16="http://schemas.microsoft.com/office/drawing/2014/main" id="{BEEAC455-8FB3-0943-B19B-DB6862901201}"/>
                      </a:ext>
                    </a:extLst>
                  </p:cNvPr>
                  <p:cNvPicPr>
                    <a:picLocks noChangeAspect="1"/>
                  </p:cNvPicPr>
                  <p:nvPr/>
                </p:nvPicPr>
                <p:blipFill>
                  <a:blip r:embed="rId3"/>
                  <a:stretch>
                    <a:fillRect/>
                  </a:stretch>
                </p:blipFill>
                <p:spPr>
                  <a:xfrm>
                    <a:off x="6086476" y="0"/>
                    <a:ext cx="3043239" cy="1884219"/>
                  </a:xfrm>
                  <a:prstGeom prst="rect">
                    <a:avLst/>
                  </a:prstGeom>
                </p:spPr>
              </p:pic>
              <p:pic>
                <p:nvPicPr>
                  <p:cNvPr id="170" name="Picture 169">
                    <a:extLst>
                      <a:ext uri="{FF2B5EF4-FFF2-40B4-BE49-F238E27FC236}">
                        <a16:creationId xmlns:a16="http://schemas.microsoft.com/office/drawing/2014/main" id="{27DD16AF-C157-7D40-A0E7-24D03AEA30EF}"/>
                      </a:ext>
                    </a:extLst>
                  </p:cNvPr>
                  <p:cNvPicPr>
                    <a:picLocks noChangeAspect="1"/>
                  </p:cNvPicPr>
                  <p:nvPr/>
                </p:nvPicPr>
                <p:blipFill>
                  <a:blip r:embed="rId4"/>
                  <a:stretch>
                    <a:fillRect/>
                  </a:stretch>
                </p:blipFill>
                <p:spPr>
                  <a:xfrm>
                    <a:off x="1" y="1"/>
                    <a:ext cx="3043238" cy="1884218"/>
                  </a:xfrm>
                  <a:prstGeom prst="rect">
                    <a:avLst/>
                  </a:prstGeom>
                </p:spPr>
              </p:pic>
              <p:pic>
                <p:nvPicPr>
                  <p:cNvPr id="171" name="Picture 170">
                    <a:extLst>
                      <a:ext uri="{FF2B5EF4-FFF2-40B4-BE49-F238E27FC236}">
                        <a16:creationId xmlns:a16="http://schemas.microsoft.com/office/drawing/2014/main" id="{1568E9AC-159D-C541-9958-B31E2FEBAD16}"/>
                      </a:ext>
                    </a:extLst>
                  </p:cNvPr>
                  <p:cNvPicPr>
                    <a:picLocks noChangeAspect="1"/>
                  </p:cNvPicPr>
                  <p:nvPr/>
                </p:nvPicPr>
                <p:blipFill>
                  <a:blip r:embed="rId5"/>
                  <a:stretch>
                    <a:fillRect/>
                  </a:stretch>
                </p:blipFill>
                <p:spPr>
                  <a:xfrm>
                    <a:off x="3043239" y="0"/>
                    <a:ext cx="3043239" cy="1887681"/>
                  </a:xfrm>
                  <a:prstGeom prst="rect">
                    <a:avLst/>
                  </a:prstGeom>
                </p:spPr>
              </p:pic>
              <p:sp>
                <p:nvSpPr>
                  <p:cNvPr id="172" name="Rectangle 171">
                    <a:extLst>
                      <a:ext uri="{FF2B5EF4-FFF2-40B4-BE49-F238E27FC236}">
                        <a16:creationId xmlns:a16="http://schemas.microsoft.com/office/drawing/2014/main" id="{7EAF2A18-39BB-8F45-9C20-BF90AAB36545}"/>
                      </a:ext>
                    </a:extLst>
                  </p:cNvPr>
                  <p:cNvSpPr/>
                  <p:nvPr/>
                </p:nvSpPr>
                <p:spPr>
                  <a:xfrm flipH="1">
                    <a:off x="3017518" y="-3461"/>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7D21631A-61AD-CB42-BCD2-1A993EBF0B8C}"/>
                      </a:ext>
                    </a:extLst>
                  </p:cNvPr>
                  <p:cNvSpPr/>
                  <p:nvPr/>
                </p:nvSpPr>
                <p:spPr>
                  <a:xfrm flipH="1">
                    <a:off x="6060755"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D690F33F-E1F7-E34A-BF51-FFF5F918382A}"/>
                      </a:ext>
                    </a:extLst>
                  </p:cNvPr>
                  <p:cNvSpPr/>
                  <p:nvPr/>
                </p:nvSpPr>
                <p:spPr>
                  <a:xfrm flipH="1">
                    <a:off x="9106858" y="-3462"/>
                    <a:ext cx="97155" cy="1884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40983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34513 1.77338 L 5.52622 1.77338 " pathEditMode="relative" rAng="0" ptsTypes="AA">
                                      <p:cBhvr>
                                        <p:cTn id="6" dur="25000" fill="hold"/>
                                        <p:tgtEl>
                                          <p:spTgt spid="4"/>
                                        </p:tgtEl>
                                        <p:attrNameLst>
                                          <p:attrName>ppt_x</p:attrName>
                                          <p:attrName>ppt_y</p:attrName>
                                        </p:attrNameLst>
                                      </p:cBhvr>
                                      <p:rCtr x="343559" y="0"/>
                                    </p:animMotion>
                                  </p:childTnLst>
                                </p:cTn>
                              </p:par>
                              <p:par>
                                <p:cTn id="7" presetID="0" presetClass="path" presetSubtype="0" accel="50000" decel="50000" fill="hold" nodeType="withEffect">
                                  <p:stCondLst>
                                    <p:cond delay="0"/>
                                  </p:stCondLst>
                                  <p:childTnLst>
                                    <p:animMotion origin="layout" path="M -0.69323 -2.2963 L -6.92188 -2.2963 " pathEditMode="relative" ptsTypes="AA">
                                      <p:cBhvr>
                                        <p:cTn id="8" dur="25000" fill="hold"/>
                                        <p:tgtEl>
                                          <p:spTgt spid="1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8D600A-48CC-724D-9C97-A306ADDC02B7}"/>
              </a:ext>
            </a:extLst>
          </p:cNvPr>
          <p:cNvPicPr>
            <a:picLocks noChangeAspect="1"/>
          </p:cNvPicPr>
          <p:nvPr/>
        </p:nvPicPr>
        <p:blipFill>
          <a:blip r:embed="rId3"/>
          <a:stretch>
            <a:fillRect/>
          </a:stretch>
        </p:blipFill>
        <p:spPr>
          <a:xfrm>
            <a:off x="614363" y="631907"/>
            <a:ext cx="2928937" cy="2192420"/>
          </a:xfrm>
          <a:prstGeom prst="ellipse">
            <a:avLst/>
          </a:prstGeom>
        </p:spPr>
      </p:pic>
      <p:pic>
        <p:nvPicPr>
          <p:cNvPr id="3" name="Picture 2">
            <a:extLst>
              <a:ext uri="{FF2B5EF4-FFF2-40B4-BE49-F238E27FC236}">
                <a16:creationId xmlns:a16="http://schemas.microsoft.com/office/drawing/2014/main" id="{863DAA4B-693C-5544-B212-3A8A1C338280}"/>
              </a:ext>
            </a:extLst>
          </p:cNvPr>
          <p:cNvPicPr>
            <a:picLocks noChangeAspect="1"/>
          </p:cNvPicPr>
          <p:nvPr/>
        </p:nvPicPr>
        <p:blipFill>
          <a:blip r:embed="rId4"/>
          <a:stretch>
            <a:fillRect/>
          </a:stretch>
        </p:blipFill>
        <p:spPr>
          <a:xfrm>
            <a:off x="5414963" y="631908"/>
            <a:ext cx="3000372" cy="2245892"/>
          </a:xfrm>
          <a:prstGeom prst="ellipse">
            <a:avLst/>
          </a:prstGeom>
        </p:spPr>
      </p:pic>
      <p:pic>
        <p:nvPicPr>
          <p:cNvPr id="6" name="Picture 5">
            <a:extLst>
              <a:ext uri="{FF2B5EF4-FFF2-40B4-BE49-F238E27FC236}">
                <a16:creationId xmlns:a16="http://schemas.microsoft.com/office/drawing/2014/main" id="{5F95322A-821D-4143-92E5-D87D71C4817F}"/>
              </a:ext>
            </a:extLst>
          </p:cNvPr>
          <p:cNvPicPr>
            <a:picLocks noChangeAspect="1"/>
          </p:cNvPicPr>
          <p:nvPr/>
        </p:nvPicPr>
        <p:blipFill>
          <a:blip r:embed="rId5"/>
          <a:stretch>
            <a:fillRect/>
          </a:stretch>
        </p:blipFill>
        <p:spPr>
          <a:xfrm>
            <a:off x="614363" y="3703390"/>
            <a:ext cx="2759282" cy="2054473"/>
          </a:xfrm>
          <a:prstGeom prst="ellipse">
            <a:avLst/>
          </a:prstGeom>
        </p:spPr>
      </p:pic>
      <p:pic>
        <p:nvPicPr>
          <p:cNvPr id="5" name="Picture 4">
            <a:extLst>
              <a:ext uri="{FF2B5EF4-FFF2-40B4-BE49-F238E27FC236}">
                <a16:creationId xmlns:a16="http://schemas.microsoft.com/office/drawing/2014/main" id="{27DF3F56-6427-F944-88D3-DC95D2B32B0D}"/>
              </a:ext>
            </a:extLst>
          </p:cNvPr>
          <p:cNvPicPr>
            <a:picLocks noChangeAspect="1"/>
          </p:cNvPicPr>
          <p:nvPr/>
        </p:nvPicPr>
        <p:blipFill>
          <a:blip r:embed="rId6"/>
          <a:stretch>
            <a:fillRect/>
          </a:stretch>
        </p:blipFill>
        <p:spPr>
          <a:xfrm>
            <a:off x="5414963" y="3703391"/>
            <a:ext cx="3000372" cy="2245892"/>
          </a:xfrm>
          <a:prstGeom prst="ellipse">
            <a:avLst/>
          </a:prstGeom>
        </p:spPr>
      </p:pic>
      <p:sp>
        <p:nvSpPr>
          <p:cNvPr id="7" name="TextBox 6">
            <a:extLst>
              <a:ext uri="{FF2B5EF4-FFF2-40B4-BE49-F238E27FC236}">
                <a16:creationId xmlns:a16="http://schemas.microsoft.com/office/drawing/2014/main" id="{12916376-60A2-E447-8BF4-B72AA287748B}"/>
              </a:ext>
            </a:extLst>
          </p:cNvPr>
          <p:cNvSpPr txBox="1"/>
          <p:nvPr/>
        </p:nvSpPr>
        <p:spPr>
          <a:xfrm>
            <a:off x="-153954" y="2667347"/>
            <a:ext cx="9297954" cy="1246495"/>
          </a:xfrm>
          <a:prstGeom prst="rect">
            <a:avLst/>
          </a:prstGeom>
          <a:noFill/>
        </p:spPr>
        <p:txBody>
          <a:bodyPr wrap="square" rtlCol="0">
            <a:spAutoFit/>
          </a:bodyPr>
          <a:lstStyle/>
          <a:p>
            <a:pPr algn="ctr"/>
            <a:r>
              <a:rPr lang="en-US" sz="25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 circular </a:t>
            </a:r>
          </a:p>
          <a:p>
            <a:pPr algn="ctr"/>
            <a:r>
              <a:rPr lang="en-US" sz="25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arrangement </a:t>
            </a:r>
          </a:p>
          <a:p>
            <a:pPr algn="ctr"/>
            <a:r>
              <a:rPr lang="en-US" sz="25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of pictures</a:t>
            </a:r>
          </a:p>
        </p:txBody>
      </p:sp>
    </p:spTree>
    <p:extLst>
      <p:ext uri="{BB962C8B-B14F-4D97-AF65-F5344CB8AC3E}">
        <p14:creationId xmlns:p14="http://schemas.microsoft.com/office/powerpoint/2010/main" val="30701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0" accel="50000" decel="50000" fill="hold" nodeType="withEffect">
                                  <p:stCondLst>
                                    <p:cond delay="0"/>
                                  </p:stCondLst>
                                  <p:childTnLst>
                                    <p:animMotion origin="layout" path="M 0.01007 -0.02199 C -0.06702 0.06065 -0.06875 0.39236 0.01007 0.47616 C 0.08906 0.55972 0.40642 0.56296 0.4835 0.48033 C 0.56059 0.39769 0.55121 0.06412 0.47257 -0.01991 C 0.39392 -0.10393 0.08715 -0.10463 0.01007 -0.02199 Z " pathEditMode="relative" rAng="0" ptsTypes="AAAAA">
                                      <p:cBhvr>
                                        <p:cTn id="6" dur="10000" fill="hold"/>
                                        <p:tgtEl>
                                          <p:spTgt spid="2"/>
                                        </p:tgtEl>
                                        <p:attrNameLst>
                                          <p:attrName>ppt_x</p:attrName>
                                          <p:attrName>ppt_y</p:attrName>
                                        </p:attrNameLst>
                                      </p:cBhvr>
                                      <p:rCtr x="23403" y="25046"/>
                                    </p:animMotion>
                                  </p:childTnLst>
                                </p:cTn>
                              </p:par>
                              <p:par>
                                <p:cTn id="7" presetID="0" presetClass="path" presetSubtype="0" repeatCount="0" accel="50000" decel="50000" fill="hold" nodeType="withEffect">
                                  <p:stCondLst>
                                    <p:cond delay="0"/>
                                  </p:stCondLst>
                                  <p:childTnLst>
                                    <p:animMotion origin="layout" path="M -0.01007 0.01875 C 0.07066 0.09723 0.39375 0.09167 0.47274 0.0125 C 0.55156 -0.06666 0.54409 -0.37777 0.46336 -0.45625 C 0.38263 -0.53472 0.06718 -0.5375 -0.01164 -0.45833 C -0.09063 -0.37916 -0.0908 -0.05972 -0.01007 0.01875 Z " pathEditMode="relative" rAng="0" ptsTypes="AAAAA">
                                      <p:cBhvr>
                                        <p:cTn id="8" dur="10000" fill="hold"/>
                                        <p:tgtEl>
                                          <p:spTgt spid="6"/>
                                        </p:tgtEl>
                                        <p:attrNameLst>
                                          <p:attrName>ppt_x</p:attrName>
                                          <p:attrName>ppt_y</p:attrName>
                                        </p:attrNameLst>
                                      </p:cBhvr>
                                      <p:rCtr x="23854" y="-23958"/>
                                    </p:animMotion>
                                  </p:childTnLst>
                                </p:cTn>
                              </p:par>
                              <p:par>
                                <p:cTn id="9" presetID="0" presetClass="path" presetSubtype="0" repeatCount="0" accel="50000" decel="50000" fill="hold" nodeType="withEffect">
                                  <p:stCondLst>
                                    <p:cond delay="0"/>
                                  </p:stCondLst>
                                  <p:childTnLst>
                                    <p:animMotion origin="layout" path="M 0.00156 0.00278 C 0.07969 -0.07546 0.0776 -0.37916 1.11022E-16 -0.45555 C -0.07778 -0.53194 -0.38611 -0.53379 -0.46424 -0.45555 C -0.54236 -0.37754 -0.5467 -0.06435 -0.46892 0.0132 C -0.39097 0.09051 -0.07674 0.08079 0.00156 0.00278 Z " pathEditMode="relative" rAng="0" ptsTypes="AAAAA">
                                      <p:cBhvr>
                                        <p:cTn id="10" dur="10000" fill="hold"/>
                                        <p:tgtEl>
                                          <p:spTgt spid="5"/>
                                        </p:tgtEl>
                                        <p:attrNameLst>
                                          <p:attrName>ppt_x</p:attrName>
                                          <p:attrName>ppt_y</p:attrName>
                                        </p:attrNameLst>
                                      </p:cBhvr>
                                      <p:rCtr x="-23472" y="-22639"/>
                                    </p:animMotion>
                                  </p:childTnLst>
                                </p:cTn>
                              </p:par>
                              <p:par>
                                <p:cTn id="11" presetID="0" presetClass="path" presetSubtype="0" repeatCount="0" accel="50000" decel="50000" fill="hold" nodeType="withEffect">
                                  <p:stCondLst>
                                    <p:cond delay="0"/>
                                  </p:stCondLst>
                                  <p:childTnLst>
                                    <p:animMotion origin="layout" path="M 0.00764 -0.00348 C -0.07205 -0.07986 -0.38802 -0.08264 -0.46719 -0.00348 C -0.54635 0.07569 -0.54687 0.39514 -0.46719 0.47152 C -0.3875 0.54768 -0.0684 0.53287 0.01076 0.45486 C 0.08993 0.37662 0.08733 0.07291 0.00764 -0.00348 Z " pathEditMode="relative" rAng="0" ptsTypes="AAAAA">
                                      <p:cBhvr>
                                        <p:cTn id="12" dur="10000" fill="hold"/>
                                        <p:tgtEl>
                                          <p:spTgt spid="3"/>
                                        </p:tgtEl>
                                        <p:attrNameLst>
                                          <p:attrName>ppt_x</p:attrName>
                                          <p:attrName>ppt_y</p:attrName>
                                        </p:attrNameLst>
                                      </p:cBhvr>
                                      <p:rCtr x="-23681" y="2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BA79B-F506-8A44-A835-C36C5279D5CF}"/>
              </a:ext>
            </a:extLst>
          </p:cNvPr>
          <p:cNvSpPr/>
          <p:nvPr/>
        </p:nvSpPr>
        <p:spPr>
          <a:xfrm>
            <a:off x="1" y="0"/>
            <a:ext cx="9143999" cy="68580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5" name="Group 14">
            <a:extLst>
              <a:ext uri="{FF2B5EF4-FFF2-40B4-BE49-F238E27FC236}">
                <a16:creationId xmlns:a16="http://schemas.microsoft.com/office/drawing/2014/main" id="{5B40C730-9DAB-C340-B829-112F94E2BA0D}"/>
              </a:ext>
            </a:extLst>
          </p:cNvPr>
          <p:cNvGrpSpPr/>
          <p:nvPr/>
        </p:nvGrpSpPr>
        <p:grpSpPr>
          <a:xfrm rot="9000000">
            <a:off x="3184777" y="1062274"/>
            <a:ext cx="285750" cy="4896797"/>
            <a:chOff x="2343150" y="642938"/>
            <a:chExt cx="285750" cy="4896797"/>
          </a:xfrm>
        </p:grpSpPr>
        <p:sp>
          <p:nvSpPr>
            <p:cNvPr id="13" name="Triangle 12">
              <a:extLst>
                <a:ext uri="{FF2B5EF4-FFF2-40B4-BE49-F238E27FC236}">
                  <a16:creationId xmlns:a16="http://schemas.microsoft.com/office/drawing/2014/main" id="{C12DBD7C-C453-9142-BA4C-69AECAA84DEF}"/>
                </a:ext>
              </a:extLst>
            </p:cNvPr>
            <p:cNvSpPr/>
            <p:nvPr/>
          </p:nvSpPr>
          <p:spPr>
            <a:xfrm>
              <a:off x="2343150" y="642938"/>
              <a:ext cx="285750" cy="2443162"/>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iangle 13">
              <a:extLst>
                <a:ext uri="{FF2B5EF4-FFF2-40B4-BE49-F238E27FC236}">
                  <a16:creationId xmlns:a16="http://schemas.microsoft.com/office/drawing/2014/main" id="{1C63F8F9-98AB-F94F-9C7C-70D92B829A0C}"/>
                </a:ext>
              </a:extLst>
            </p:cNvPr>
            <p:cNvSpPr/>
            <p:nvPr/>
          </p:nvSpPr>
          <p:spPr>
            <a:xfrm flipV="1">
              <a:off x="2343150" y="3096573"/>
              <a:ext cx="285750" cy="244316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EFC2620-F9D5-584C-B08D-4205D25B1737}"/>
              </a:ext>
            </a:extLst>
          </p:cNvPr>
          <p:cNvGrpSpPr/>
          <p:nvPr/>
        </p:nvGrpSpPr>
        <p:grpSpPr>
          <a:xfrm rot="12600000" flipV="1">
            <a:off x="3184775" y="1195974"/>
            <a:ext cx="285750" cy="4896797"/>
            <a:chOff x="2343150" y="642938"/>
            <a:chExt cx="285750" cy="4896797"/>
          </a:xfrm>
        </p:grpSpPr>
        <p:sp>
          <p:nvSpPr>
            <p:cNvPr id="17" name="Triangle 16">
              <a:extLst>
                <a:ext uri="{FF2B5EF4-FFF2-40B4-BE49-F238E27FC236}">
                  <a16:creationId xmlns:a16="http://schemas.microsoft.com/office/drawing/2014/main" id="{15CF58E0-6415-B144-8B31-9E7C317D07DC}"/>
                </a:ext>
              </a:extLst>
            </p:cNvPr>
            <p:cNvSpPr/>
            <p:nvPr/>
          </p:nvSpPr>
          <p:spPr>
            <a:xfrm>
              <a:off x="2343150" y="642938"/>
              <a:ext cx="285750" cy="2443162"/>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401CBBDB-D88F-5D4A-967E-32AB8943CC6B}"/>
                </a:ext>
              </a:extLst>
            </p:cNvPr>
            <p:cNvSpPr/>
            <p:nvPr/>
          </p:nvSpPr>
          <p:spPr>
            <a:xfrm flipV="1">
              <a:off x="2343150" y="3096573"/>
              <a:ext cx="285750" cy="244316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4C8C49E3-2779-7A40-937C-00AA72C3B932}"/>
              </a:ext>
            </a:extLst>
          </p:cNvPr>
          <p:cNvSpPr/>
          <p:nvPr/>
        </p:nvSpPr>
        <p:spPr>
          <a:xfrm>
            <a:off x="3206533" y="3357562"/>
            <a:ext cx="362961" cy="364186"/>
          </a:xfrm>
          <a:prstGeom prst="ellipse">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70D0B40-9F1B-224A-90E5-9A303260F14A}"/>
              </a:ext>
            </a:extLst>
          </p:cNvPr>
          <p:cNvPicPr>
            <a:picLocks noChangeAspect="1"/>
          </p:cNvPicPr>
          <p:nvPr/>
        </p:nvPicPr>
        <p:blipFill rotWithShape="1">
          <a:blip r:embed="rId3"/>
          <a:srcRect r="18345"/>
          <a:stretch/>
        </p:blipFill>
        <p:spPr>
          <a:xfrm>
            <a:off x="5981182" y="2315035"/>
            <a:ext cx="1998517" cy="2085054"/>
          </a:xfrm>
          <a:prstGeom prst="ellipse">
            <a:avLst/>
          </a:prstGeom>
        </p:spPr>
      </p:pic>
      <p:pic>
        <p:nvPicPr>
          <p:cNvPr id="25" name="Picture 24">
            <a:extLst>
              <a:ext uri="{FF2B5EF4-FFF2-40B4-BE49-F238E27FC236}">
                <a16:creationId xmlns:a16="http://schemas.microsoft.com/office/drawing/2014/main" id="{F914A508-BA2A-014A-91F1-430A248AEAD7}"/>
              </a:ext>
            </a:extLst>
          </p:cNvPr>
          <p:cNvPicPr>
            <a:picLocks noChangeAspect="1"/>
          </p:cNvPicPr>
          <p:nvPr/>
        </p:nvPicPr>
        <p:blipFill>
          <a:blip r:embed="rId4"/>
          <a:stretch>
            <a:fillRect/>
          </a:stretch>
        </p:blipFill>
        <p:spPr>
          <a:xfrm>
            <a:off x="4999606" y="0"/>
            <a:ext cx="2187643" cy="2171700"/>
          </a:xfrm>
          <a:prstGeom prst="ellipse">
            <a:avLst/>
          </a:prstGeom>
        </p:spPr>
      </p:pic>
      <p:pic>
        <p:nvPicPr>
          <p:cNvPr id="26" name="Picture 25">
            <a:extLst>
              <a:ext uri="{FF2B5EF4-FFF2-40B4-BE49-F238E27FC236}">
                <a16:creationId xmlns:a16="http://schemas.microsoft.com/office/drawing/2014/main" id="{CB60751E-AF7D-444B-9807-3F494D67A076}"/>
              </a:ext>
            </a:extLst>
          </p:cNvPr>
          <p:cNvPicPr>
            <a:picLocks noChangeAspect="1"/>
          </p:cNvPicPr>
          <p:nvPr/>
        </p:nvPicPr>
        <p:blipFill>
          <a:blip r:embed="rId5"/>
          <a:stretch>
            <a:fillRect/>
          </a:stretch>
        </p:blipFill>
        <p:spPr>
          <a:xfrm>
            <a:off x="5216110" y="4400089"/>
            <a:ext cx="2230493" cy="2382916"/>
          </a:xfrm>
          <a:prstGeom prst="ellipse">
            <a:avLst/>
          </a:prstGeom>
        </p:spPr>
      </p:pic>
      <p:sp>
        <p:nvSpPr>
          <p:cNvPr id="27" name="Arc 26">
            <a:extLst>
              <a:ext uri="{FF2B5EF4-FFF2-40B4-BE49-F238E27FC236}">
                <a16:creationId xmlns:a16="http://schemas.microsoft.com/office/drawing/2014/main" id="{234F1E88-4DFB-9147-9301-257EA15C0696}"/>
              </a:ext>
            </a:extLst>
          </p:cNvPr>
          <p:cNvSpPr/>
          <p:nvPr/>
        </p:nvSpPr>
        <p:spPr>
          <a:xfrm rot="2700000">
            <a:off x="-337547" y="596977"/>
            <a:ext cx="5981674" cy="5911042"/>
          </a:xfrm>
          <a:prstGeom prst="arc">
            <a:avLst/>
          </a:prstGeom>
          <a:no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4C3B25C1-7443-4046-8058-579B56C0E213}"/>
              </a:ext>
            </a:extLst>
          </p:cNvPr>
          <p:cNvSpPr txBox="1"/>
          <p:nvPr/>
        </p:nvSpPr>
        <p:spPr>
          <a:xfrm>
            <a:off x="129404" y="5346638"/>
            <a:ext cx="3160102" cy="1246495"/>
          </a:xfrm>
          <a:prstGeom prst="rect">
            <a:avLst/>
          </a:prstGeom>
          <a:noFill/>
        </p:spPr>
        <p:txBody>
          <a:bodyPr wrap="square" rtlCol="0">
            <a:spAutoFit/>
          </a:bodyPr>
          <a:lstStyle/>
          <a:p>
            <a:pPr algn="ctr"/>
            <a:r>
              <a:rPr 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Supervisors assume </a:t>
            </a:r>
          </a:p>
          <a:p>
            <a:pPr algn="ctr"/>
            <a:r>
              <a:rPr 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the role of children </a:t>
            </a:r>
          </a:p>
          <a:p>
            <a:pPr algn="ctr"/>
            <a:r>
              <a:rPr lang="en-US" sz="2500" dirty="0">
                <a:solidFill>
                  <a:schemeClr val="bg1"/>
                </a:solidFill>
                <a:latin typeface="Tahoma" panose="020B0604030504040204" pitchFamily="34" charset="0"/>
                <a:ea typeface="Tahoma" panose="020B0604030504040204" pitchFamily="34" charset="0"/>
                <a:cs typeface="Tahoma" panose="020B0604030504040204" pitchFamily="34" charset="0"/>
              </a:rPr>
              <a:t>for a session</a:t>
            </a:r>
          </a:p>
        </p:txBody>
      </p:sp>
    </p:spTree>
    <p:extLst>
      <p:ext uri="{BB962C8B-B14F-4D97-AF65-F5344CB8AC3E}">
        <p14:creationId xmlns:p14="http://schemas.microsoft.com/office/powerpoint/2010/main" val="9633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0" fill="hold" nodeType="afterEffect">
                                  <p:stCondLst>
                                    <p:cond delay="0"/>
                                  </p:stCondLst>
                                  <p:childTnLst>
                                    <p:animRot by="-21600000">
                                      <p:cBhvr>
                                        <p:cTn id="6" dur="5000" fill="hold"/>
                                        <p:tgtEl>
                                          <p:spTgt spid="15"/>
                                        </p:tgtEl>
                                        <p:attrNameLst>
                                          <p:attrName>r</p:attrName>
                                        </p:attrNameLst>
                                      </p:cBhvr>
                                    </p:animRot>
                                  </p:childTnLst>
                                </p:cTn>
                              </p:par>
                              <p:par>
                                <p:cTn id="7" presetID="1" presetClass="exit" presetSubtype="0" fill="hold" nodeType="withEffect">
                                  <p:stCondLst>
                                    <p:cond delay="170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nodeType="withEffect">
                                  <p:stCondLst>
                                    <p:cond delay="17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5062</TotalTime>
  <Words>474</Words>
  <Application>Microsoft Macintosh PowerPoint</Application>
  <PresentationFormat>On-screen Show (4:3)</PresentationFormat>
  <Paragraphs>84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 Math</vt:lpstr>
      <vt:lpstr>Lucida Calligraphy</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Moss</dc:creator>
  <cp:lastModifiedBy>Simon Moss</cp:lastModifiedBy>
  <cp:revision>114</cp:revision>
  <dcterms:created xsi:type="dcterms:W3CDTF">2019-10-21T06:15:55Z</dcterms:created>
  <dcterms:modified xsi:type="dcterms:W3CDTF">2019-12-13T02:45:07Z</dcterms:modified>
</cp:coreProperties>
</file>