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7" r:id="rId5"/>
    <p:sldId id="258" r:id="rId6"/>
    <p:sldId id="259" r:id="rId7"/>
    <p:sldId id="260"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ie Nutton" initials="GN" lastIdx="2" clrIdx="0">
    <p:extLst>
      <p:ext uri="{19B8F6BF-5375-455C-9EA6-DF929625EA0E}">
        <p15:presenceInfo xmlns:p15="http://schemas.microsoft.com/office/powerpoint/2012/main" userId="S::georgina.nutton@cdu.edu.au::f16c5383-ba26-4037-95e6-6ed6c45e5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33BA47-4253-482A-A09C-F13B596826EA}" v="255" dt="2021-12-11T11:11:04.133"/>
    <p1510:client id="{A1F7FA4F-97AD-4869-A311-A59BB50B78AF}" v="3" dt="2021-11-04T10:48:23.986"/>
    <p1510:client id="{DE3442D4-DF04-B932-DFD8-04B528161942}" v="1" dt="2021-12-01T05:01:14.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9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Bartlett" userId="S::claire.bartlett3@cdu.edu.au::22f6544d-43fb-407d-8f36-106b97530c3b" providerId="AD" clId="Web-{A1F7FA4F-97AD-4869-A311-A59BB50B78AF}"/>
    <pc:docChg chg="modSld">
      <pc:chgData name="Claire Bartlett" userId="S::claire.bartlett3@cdu.edu.au::22f6544d-43fb-407d-8f36-106b97530c3b" providerId="AD" clId="Web-{A1F7FA4F-97AD-4869-A311-A59BB50B78AF}" dt="2021-11-04T10:48:23.986" v="2"/>
      <pc:docMkLst>
        <pc:docMk/>
      </pc:docMkLst>
      <pc:sldChg chg="modSp delCm">
        <pc:chgData name="Claire Bartlett" userId="S::claire.bartlett3@cdu.edu.au::22f6544d-43fb-407d-8f36-106b97530c3b" providerId="AD" clId="Web-{A1F7FA4F-97AD-4869-A311-A59BB50B78AF}" dt="2021-11-04T10:48:23.986" v="2"/>
        <pc:sldMkLst>
          <pc:docMk/>
          <pc:sldMk cId="3587755437" sldId="259"/>
        </pc:sldMkLst>
        <pc:spChg chg="mod">
          <ac:chgData name="Claire Bartlett" userId="S::claire.bartlett3@cdu.edu.au::22f6544d-43fb-407d-8f36-106b97530c3b" providerId="AD" clId="Web-{A1F7FA4F-97AD-4869-A311-A59BB50B78AF}" dt="2021-11-04T10:48:02.594" v="1" actId="1076"/>
          <ac:spMkLst>
            <pc:docMk/>
            <pc:sldMk cId="3587755437" sldId="259"/>
            <ac:spMk id="5" creationId="{00000000-0000-0000-0000-000000000000}"/>
          </ac:spMkLst>
        </pc:spChg>
        <pc:spChg chg="mod">
          <ac:chgData name="Claire Bartlett" userId="S::claire.bartlett3@cdu.edu.au::22f6544d-43fb-407d-8f36-106b97530c3b" providerId="AD" clId="Web-{A1F7FA4F-97AD-4869-A311-A59BB50B78AF}" dt="2021-11-04T10:47:55.563" v="0" actId="14100"/>
          <ac:spMkLst>
            <pc:docMk/>
            <pc:sldMk cId="3587755437" sldId="259"/>
            <ac:spMk id="8" creationId="{00000000-0000-0000-0000-000000000000}"/>
          </ac:spMkLst>
        </pc:spChg>
      </pc:sldChg>
    </pc:docChg>
  </pc:docChgLst>
  <pc:docChgLst>
    <pc:chgData name="Yvonne Zeegers" userId="S::yvonne.zeegers@cdu.edu.au::bde6d0ef-2e77-48ff-8802-5bf38b2976d2" providerId="AD" clId="Web-{DE3442D4-DF04-B932-DFD8-04B528161942}"/>
    <pc:docChg chg="modSld">
      <pc:chgData name="Yvonne Zeegers" userId="S::yvonne.zeegers@cdu.edu.au::bde6d0ef-2e77-48ff-8802-5bf38b2976d2" providerId="AD" clId="Web-{DE3442D4-DF04-B932-DFD8-04B528161942}" dt="2021-12-01T05:01:14.995" v="0"/>
      <pc:docMkLst>
        <pc:docMk/>
      </pc:docMkLst>
      <pc:sldChg chg="addSp">
        <pc:chgData name="Yvonne Zeegers" userId="S::yvonne.zeegers@cdu.edu.au::bde6d0ef-2e77-48ff-8802-5bf38b2976d2" providerId="AD" clId="Web-{DE3442D4-DF04-B932-DFD8-04B528161942}" dt="2021-12-01T05:01:14.995" v="0"/>
        <pc:sldMkLst>
          <pc:docMk/>
          <pc:sldMk cId="374589961" sldId="257"/>
        </pc:sldMkLst>
        <pc:spChg chg="add">
          <ac:chgData name="Yvonne Zeegers" userId="S::yvonne.zeegers@cdu.edu.au::bde6d0ef-2e77-48ff-8802-5bf38b2976d2" providerId="AD" clId="Web-{DE3442D4-DF04-B932-DFD8-04B528161942}" dt="2021-12-01T05:01:14.995" v="0"/>
          <ac:spMkLst>
            <pc:docMk/>
            <pc:sldMk cId="374589961" sldId="257"/>
            <ac:spMk id="2" creationId="{B8272AB2-77E8-4570-9ED3-57DE8E84486B}"/>
          </ac:spMkLst>
        </pc:spChg>
      </pc:sldChg>
    </pc:docChg>
  </pc:docChgLst>
  <pc:docChgLst>
    <pc:chgData name="Claire Bartlett" userId="S::claire.bartlett3@cdu.edu.au::22f6544d-43fb-407d-8f36-106b97530c3b" providerId="AD" clId="Web-{6533BA47-4253-482A-A09C-F13B596826EA}"/>
    <pc:docChg chg="modSld">
      <pc:chgData name="Claire Bartlett" userId="S::claire.bartlett3@cdu.edu.au::22f6544d-43fb-407d-8f36-106b97530c3b" providerId="AD" clId="Web-{6533BA47-4253-482A-A09C-F13B596826EA}" dt="2021-12-11T11:10:59.508" v="224"/>
      <pc:docMkLst>
        <pc:docMk/>
      </pc:docMkLst>
      <pc:sldChg chg="delSp modSp">
        <pc:chgData name="Claire Bartlett" userId="S::claire.bartlett3@cdu.edu.au::22f6544d-43fb-407d-8f36-106b97530c3b" providerId="AD" clId="Web-{6533BA47-4253-482A-A09C-F13B596826EA}" dt="2021-12-11T11:10:15.507" v="150"/>
        <pc:sldMkLst>
          <pc:docMk/>
          <pc:sldMk cId="374589961" sldId="257"/>
        </pc:sldMkLst>
        <pc:spChg chg="del">
          <ac:chgData name="Claire Bartlett" userId="S::claire.bartlett3@cdu.edu.au::22f6544d-43fb-407d-8f36-106b97530c3b" providerId="AD" clId="Web-{6533BA47-4253-482A-A09C-F13B596826EA}" dt="2021-12-11T11:08:43.067" v="32"/>
          <ac:spMkLst>
            <pc:docMk/>
            <pc:sldMk cId="374589961" sldId="257"/>
            <ac:spMk id="2" creationId="{B8272AB2-77E8-4570-9ED3-57DE8E84486B}"/>
          </ac:spMkLst>
        </pc:spChg>
        <pc:graphicFrameChg chg="mod modGraphic">
          <ac:chgData name="Claire Bartlett" userId="S::claire.bartlett3@cdu.edu.au::22f6544d-43fb-407d-8f36-106b97530c3b" providerId="AD" clId="Web-{6533BA47-4253-482A-A09C-F13B596826EA}" dt="2021-12-11T11:10:15.507" v="150"/>
          <ac:graphicFrameMkLst>
            <pc:docMk/>
            <pc:sldMk cId="374589961" sldId="257"/>
            <ac:graphicFrameMk id="6" creationId="{CFCC1D46-3784-49AD-B27B-26006CA458A4}"/>
          </ac:graphicFrameMkLst>
        </pc:graphicFrameChg>
      </pc:sldChg>
      <pc:sldChg chg="modSp">
        <pc:chgData name="Claire Bartlett" userId="S::claire.bartlett3@cdu.edu.au::22f6544d-43fb-407d-8f36-106b97530c3b" providerId="AD" clId="Web-{6533BA47-4253-482A-A09C-F13B596826EA}" dt="2021-12-11T11:10:09.147" v="140"/>
        <pc:sldMkLst>
          <pc:docMk/>
          <pc:sldMk cId="387483658" sldId="258"/>
        </pc:sldMkLst>
        <pc:graphicFrameChg chg="mod modGraphic">
          <ac:chgData name="Claire Bartlett" userId="S::claire.bartlett3@cdu.edu.au::22f6544d-43fb-407d-8f36-106b97530c3b" providerId="AD" clId="Web-{6533BA47-4253-482A-A09C-F13B596826EA}" dt="2021-12-11T11:10:09.147" v="140"/>
          <ac:graphicFrameMkLst>
            <pc:docMk/>
            <pc:sldMk cId="387483658" sldId="258"/>
            <ac:graphicFrameMk id="6" creationId="{CFCC1D46-3784-49AD-B27B-26006CA458A4}"/>
          </ac:graphicFrameMkLst>
        </pc:graphicFrameChg>
      </pc:sldChg>
      <pc:sldChg chg="modSp">
        <pc:chgData name="Claire Bartlett" userId="S::claire.bartlett3@cdu.edu.au::22f6544d-43fb-407d-8f36-106b97530c3b" providerId="AD" clId="Web-{6533BA47-4253-482A-A09C-F13B596826EA}" dt="2021-12-11T11:10:01.944" v="130"/>
        <pc:sldMkLst>
          <pc:docMk/>
          <pc:sldMk cId="3587755437" sldId="259"/>
        </pc:sldMkLst>
        <pc:graphicFrameChg chg="mod modGraphic">
          <ac:chgData name="Claire Bartlett" userId="S::claire.bartlett3@cdu.edu.au::22f6544d-43fb-407d-8f36-106b97530c3b" providerId="AD" clId="Web-{6533BA47-4253-482A-A09C-F13B596826EA}" dt="2021-12-11T11:10:01.944" v="130"/>
          <ac:graphicFrameMkLst>
            <pc:docMk/>
            <pc:sldMk cId="3587755437" sldId="259"/>
            <ac:graphicFrameMk id="6" creationId="{CFCC1D46-3784-49AD-B27B-26006CA458A4}"/>
          </ac:graphicFrameMkLst>
        </pc:graphicFrameChg>
      </pc:sldChg>
      <pc:sldChg chg="modSp">
        <pc:chgData name="Claire Bartlett" userId="S::claire.bartlett3@cdu.edu.au::22f6544d-43fb-407d-8f36-106b97530c3b" providerId="AD" clId="Web-{6533BA47-4253-482A-A09C-F13B596826EA}" dt="2021-12-11T11:10:33.101" v="180"/>
        <pc:sldMkLst>
          <pc:docMk/>
          <pc:sldMk cId="2424783251" sldId="260"/>
        </pc:sldMkLst>
        <pc:graphicFrameChg chg="mod modGraphic">
          <ac:chgData name="Claire Bartlett" userId="S::claire.bartlett3@cdu.edu.au::22f6544d-43fb-407d-8f36-106b97530c3b" providerId="AD" clId="Web-{6533BA47-4253-482A-A09C-F13B596826EA}" dt="2021-12-11T11:10:33.101" v="180"/>
          <ac:graphicFrameMkLst>
            <pc:docMk/>
            <pc:sldMk cId="2424783251" sldId="260"/>
            <ac:graphicFrameMk id="6" creationId="{CFCC1D46-3784-49AD-B27B-26006CA458A4}"/>
          </ac:graphicFrameMkLst>
        </pc:graphicFrameChg>
      </pc:sldChg>
      <pc:sldChg chg="modSp">
        <pc:chgData name="Claire Bartlett" userId="S::claire.bartlett3@cdu.edu.au::22f6544d-43fb-407d-8f36-106b97530c3b" providerId="AD" clId="Web-{6533BA47-4253-482A-A09C-F13B596826EA}" dt="2021-12-11T11:10:43.054" v="192"/>
        <pc:sldMkLst>
          <pc:docMk/>
          <pc:sldMk cId="3855228236" sldId="261"/>
        </pc:sldMkLst>
        <pc:graphicFrameChg chg="mod modGraphic">
          <ac:chgData name="Claire Bartlett" userId="S::claire.bartlett3@cdu.edu.au::22f6544d-43fb-407d-8f36-106b97530c3b" providerId="AD" clId="Web-{6533BA47-4253-482A-A09C-F13B596826EA}" dt="2021-12-11T11:10:43.054" v="192"/>
          <ac:graphicFrameMkLst>
            <pc:docMk/>
            <pc:sldMk cId="3855228236" sldId="261"/>
            <ac:graphicFrameMk id="6" creationId="{CFCC1D46-3784-49AD-B27B-26006CA458A4}"/>
          </ac:graphicFrameMkLst>
        </pc:graphicFrameChg>
      </pc:sldChg>
      <pc:sldChg chg="modSp">
        <pc:chgData name="Claire Bartlett" userId="S::claire.bartlett3@cdu.edu.au::22f6544d-43fb-407d-8f36-106b97530c3b" providerId="AD" clId="Web-{6533BA47-4253-482A-A09C-F13B596826EA}" dt="2021-12-11T11:10:59.508" v="224"/>
        <pc:sldMkLst>
          <pc:docMk/>
          <pc:sldMk cId="2969093499" sldId="262"/>
        </pc:sldMkLst>
        <pc:graphicFrameChg chg="mod modGraphic">
          <ac:chgData name="Claire Bartlett" userId="S::claire.bartlett3@cdu.edu.au::22f6544d-43fb-407d-8f36-106b97530c3b" providerId="AD" clId="Web-{6533BA47-4253-482A-A09C-F13B596826EA}" dt="2021-12-11T11:10:59.508" v="224"/>
          <ac:graphicFrameMkLst>
            <pc:docMk/>
            <pc:sldMk cId="2969093499" sldId="262"/>
            <ac:graphicFrameMk id="6" creationId="{CFCC1D46-3784-49AD-B27B-26006CA458A4}"/>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5-27T11:39:00.008" idx="2">
    <p:pos x="10" y="10"/>
    <p:text>The age here will be 3-5year olds and the distinction is that these are not in Long Day Care Toddler rooms.</p:text>
    <p:extLst>
      <p:ext uri="{C676402C-5697-4E1C-873F-D02D1690AC5C}">
        <p15:threadingInfo xmlns:p15="http://schemas.microsoft.com/office/powerpoint/2012/main" timeZoneBias="-57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38CFD-3997-43B6-AC5D-3E597194AEB1}" type="datetimeFigureOut">
              <a:rPr lang="en-AU" smtClean="0"/>
              <a:t>11/12/2021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373E7-DA90-4A5C-A45B-3AB0AB651716}" type="slidenum">
              <a:rPr lang="en-AU" smtClean="0"/>
              <a:t>‹#›</a:t>
            </a:fld>
            <a:endParaRPr lang="en-AU"/>
          </a:p>
        </p:txBody>
      </p:sp>
    </p:spTree>
    <p:extLst>
      <p:ext uri="{BB962C8B-B14F-4D97-AF65-F5344CB8AC3E}">
        <p14:creationId xmlns:p14="http://schemas.microsoft.com/office/powerpoint/2010/main" val="28544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we have the</a:t>
            </a:r>
            <a:r>
              <a:rPr lang="en-AU" baseline="0" dirty="0"/>
              <a:t> Stages of Schooling in Australia. </a:t>
            </a:r>
          </a:p>
          <a:p>
            <a:endParaRPr lang="en-AU" baseline="0" dirty="0"/>
          </a:p>
          <a:p>
            <a:r>
              <a:rPr lang="en-AU" baseline="0" dirty="0"/>
              <a:t>We start with the Early Years, which starts from Birth to 5 years old. Pre-school is included in the early years.</a:t>
            </a:r>
          </a:p>
          <a:p>
            <a:endParaRPr lang="en-AU" baseline="0" dirty="0"/>
          </a:p>
          <a:p>
            <a:r>
              <a:rPr lang="en-AU" baseline="0" dirty="0"/>
              <a:t>We then have the primary years, split into two: 1. Junior years, that includes transition, year 1 and year 2, and the Upper primary years, that encompasses years 3 to 6.</a:t>
            </a:r>
          </a:p>
          <a:p>
            <a:endParaRPr lang="en-AU" baseline="0" dirty="0"/>
          </a:p>
          <a:p>
            <a:r>
              <a:rPr lang="en-AU" baseline="0" dirty="0"/>
              <a:t>In some states of Australia, schools have what’s called a “middle school” that includes years 7 to 9. However, do note that some schools do not use the term middle school, and simply refer to year 7 to 12 as secondary schooling. It is also important to note that in some states, year 7 is still included in the primary years, however in other states, year 7 is being moved, or has already been moved to the secondary years of schooling.</a:t>
            </a:r>
          </a:p>
          <a:p>
            <a:endParaRPr lang="en-AU" baseline="0" dirty="0"/>
          </a:p>
          <a:p>
            <a:r>
              <a:rPr lang="en-AU" baseline="0" dirty="0"/>
              <a:t>Senior high school is often inclusive of years 10 to 12. </a:t>
            </a:r>
          </a:p>
          <a:p>
            <a:endParaRPr lang="en-AU" baseline="0" dirty="0"/>
          </a:p>
          <a:p>
            <a:r>
              <a:rPr lang="en-AU" baseline="0" dirty="0"/>
              <a:t>Do you notice any differences between your experiences of schooling and this structure? What similarities and differences can you share with us? Do you think the organisation of the stages of schooling impacts on how we approach relationship building, and how we then decide what to teach?</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BEEBD6-EAA6-BB41-A4EC-95587E2DAD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43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we have the</a:t>
            </a:r>
            <a:r>
              <a:rPr lang="en-AU" baseline="0" dirty="0"/>
              <a:t> Stages of Schooling in Australia. </a:t>
            </a:r>
          </a:p>
          <a:p>
            <a:endParaRPr lang="en-AU" baseline="0" dirty="0"/>
          </a:p>
          <a:p>
            <a:r>
              <a:rPr lang="en-AU" baseline="0" dirty="0"/>
              <a:t>We start with the Early Years, which starts from Birth to 5 years old. Pre-school is included in the early years.</a:t>
            </a:r>
          </a:p>
          <a:p>
            <a:endParaRPr lang="en-AU" baseline="0" dirty="0"/>
          </a:p>
          <a:p>
            <a:r>
              <a:rPr lang="en-AU" baseline="0" dirty="0"/>
              <a:t>We then have the primary years, split into two: 1. Junior years, that includes transition, year 1 and year 2, and the Upper primary years, that encompasses years 3 to 6.</a:t>
            </a:r>
          </a:p>
          <a:p>
            <a:endParaRPr lang="en-AU" baseline="0" dirty="0"/>
          </a:p>
          <a:p>
            <a:r>
              <a:rPr lang="en-AU" baseline="0" dirty="0"/>
              <a:t>In some states of Australia, schools have what’s called a “middle school” that includes years 7 to 9. However, do note that some schools do not use the term middle school, and simply refer to year 7 to 12 as secondary schooling. It is also important to note that in some states, year 7 is still included in the primary years, however in other states, year 7 is being moved, or has already been moved to the secondary years of schooling.</a:t>
            </a:r>
          </a:p>
          <a:p>
            <a:endParaRPr lang="en-AU" baseline="0" dirty="0"/>
          </a:p>
          <a:p>
            <a:r>
              <a:rPr lang="en-AU" baseline="0" dirty="0"/>
              <a:t>Senior high school is often inclusive of years 10 to 12. </a:t>
            </a:r>
          </a:p>
          <a:p>
            <a:endParaRPr lang="en-AU" baseline="0" dirty="0"/>
          </a:p>
          <a:p>
            <a:r>
              <a:rPr lang="en-AU" baseline="0" dirty="0"/>
              <a:t>Do you notice any differences between your experiences of schooling and this structure? What similarities and differences can you share with us? Do you think the organisation of the stages of schooling impacts on how we approach relationship building, and how we then decide what to teach?</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BEEBD6-EAA6-BB41-A4EC-95587E2DAD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38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we have the</a:t>
            </a:r>
            <a:r>
              <a:rPr lang="en-AU" baseline="0" dirty="0"/>
              <a:t> Stages of Schooling in Australia. </a:t>
            </a:r>
          </a:p>
          <a:p>
            <a:endParaRPr lang="en-AU" baseline="0" dirty="0"/>
          </a:p>
          <a:p>
            <a:r>
              <a:rPr lang="en-AU" baseline="0" dirty="0"/>
              <a:t>We start with the Early Years, which starts from Birth to 5 years old. Pre-school is included in the early years.</a:t>
            </a:r>
          </a:p>
          <a:p>
            <a:endParaRPr lang="en-AU" baseline="0" dirty="0"/>
          </a:p>
          <a:p>
            <a:r>
              <a:rPr lang="en-AU" baseline="0" dirty="0"/>
              <a:t>We then have the primary years, split into two: 1. Junior years, that includes transition, year 1 and year 2, and the Upper primary years, that encompasses years 3 to 6.</a:t>
            </a:r>
          </a:p>
          <a:p>
            <a:endParaRPr lang="en-AU" baseline="0" dirty="0"/>
          </a:p>
          <a:p>
            <a:r>
              <a:rPr lang="en-AU" baseline="0" dirty="0"/>
              <a:t>In some states of Australia, schools have what’s called a “middle school” that includes years 7 to 9. However, do note that some schools do not use the term middle school, and simply refer to year 7 to 12 as secondary schooling. It is also important to note that in some states, year 7 is still included in the primary years, however in other states, year 7 is being moved, or has already been moved to the secondary years of schooling.</a:t>
            </a:r>
          </a:p>
          <a:p>
            <a:endParaRPr lang="en-AU" baseline="0" dirty="0"/>
          </a:p>
          <a:p>
            <a:r>
              <a:rPr lang="en-AU" baseline="0" dirty="0"/>
              <a:t>Senior high school is often inclusive of years 10 to 12. </a:t>
            </a:r>
          </a:p>
          <a:p>
            <a:endParaRPr lang="en-AU" baseline="0" dirty="0"/>
          </a:p>
          <a:p>
            <a:r>
              <a:rPr lang="en-AU" baseline="0" dirty="0"/>
              <a:t>Do you notice any differences between your experiences of schooling and this structure? What similarities and differences can you share with us? Do you think the organisation of the stages of schooling impacts on how we approach relationship building, and how we then decide what to teach?</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BEEBD6-EAA6-BB41-A4EC-95587E2DAD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73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we have the</a:t>
            </a:r>
            <a:r>
              <a:rPr lang="en-AU" baseline="0" dirty="0"/>
              <a:t> Stages of Schooling in Australia. </a:t>
            </a:r>
          </a:p>
          <a:p>
            <a:endParaRPr lang="en-AU" baseline="0" dirty="0"/>
          </a:p>
          <a:p>
            <a:r>
              <a:rPr lang="en-AU" baseline="0" dirty="0"/>
              <a:t>We start with the Early Years, which starts from Birth to 5 years old. Pre-school is included in the early years.</a:t>
            </a:r>
          </a:p>
          <a:p>
            <a:endParaRPr lang="en-AU" baseline="0" dirty="0"/>
          </a:p>
          <a:p>
            <a:r>
              <a:rPr lang="en-AU" baseline="0" dirty="0"/>
              <a:t>We then have the primary years, split into two: 1. Junior years, that includes transition, year 1 and year 2, and the Upper primary years, that encompasses years 3 to 6.</a:t>
            </a:r>
          </a:p>
          <a:p>
            <a:endParaRPr lang="en-AU" baseline="0" dirty="0"/>
          </a:p>
          <a:p>
            <a:r>
              <a:rPr lang="en-AU" baseline="0" dirty="0"/>
              <a:t>In some states of Australia, schools have what’s called a “middle school” that includes years 7 to 9. However, do note that some schools do not use the term middle school, and simply refer to year 7 to 12 as secondary schooling. It is also important to note that in some states, year 7 is still included in the primary years, however in other states, year 7 is being moved, or has already been moved to the secondary years of schooling.</a:t>
            </a:r>
          </a:p>
          <a:p>
            <a:endParaRPr lang="en-AU" baseline="0" dirty="0"/>
          </a:p>
          <a:p>
            <a:r>
              <a:rPr lang="en-AU" baseline="0" dirty="0"/>
              <a:t>Senior high school is often inclusive of years 10 to 12. </a:t>
            </a:r>
          </a:p>
          <a:p>
            <a:endParaRPr lang="en-AU" baseline="0" dirty="0"/>
          </a:p>
          <a:p>
            <a:r>
              <a:rPr lang="en-AU" baseline="0" dirty="0"/>
              <a:t>Do you notice any differences between your experiences of schooling and this structure? What similarities and differences can you share with us? Do you think the organisation of the stages of schooling impacts on how we approach relationship building, and how we then decide what to teach?</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BEEBD6-EAA6-BB41-A4EC-95587E2DAD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46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we have the</a:t>
            </a:r>
            <a:r>
              <a:rPr lang="en-AU" baseline="0" dirty="0"/>
              <a:t> Stages of Schooling in Australia. </a:t>
            </a:r>
          </a:p>
          <a:p>
            <a:endParaRPr lang="en-AU" baseline="0" dirty="0"/>
          </a:p>
          <a:p>
            <a:r>
              <a:rPr lang="en-AU" baseline="0" dirty="0"/>
              <a:t>We start with the Early Years, which starts from Birth to 5 years old. Pre-school is included in the early years.</a:t>
            </a:r>
          </a:p>
          <a:p>
            <a:endParaRPr lang="en-AU" baseline="0" dirty="0"/>
          </a:p>
          <a:p>
            <a:r>
              <a:rPr lang="en-AU" baseline="0" dirty="0"/>
              <a:t>We then have the primary years, split into two: 1. Junior years, that includes transition, year 1 and year 2, and the Upper primary years, that encompasses years 3 to 6.</a:t>
            </a:r>
          </a:p>
          <a:p>
            <a:endParaRPr lang="en-AU" baseline="0" dirty="0"/>
          </a:p>
          <a:p>
            <a:r>
              <a:rPr lang="en-AU" baseline="0" dirty="0"/>
              <a:t>In some states of Australia, schools have what’s called a “middle school” that includes years 7 to 9. However, do note that some schools do not use the term middle school, and simply refer to year 7 to 12 as secondary schooling. It is also important to note that in some states, year 7 is still included in the primary years, however in other states, year 7 is being moved, or has already been moved to the secondary years of schooling.</a:t>
            </a:r>
          </a:p>
          <a:p>
            <a:endParaRPr lang="en-AU" baseline="0" dirty="0"/>
          </a:p>
          <a:p>
            <a:r>
              <a:rPr lang="en-AU" baseline="0" dirty="0"/>
              <a:t>Senior high school is often inclusive of years 10 to 12. </a:t>
            </a:r>
          </a:p>
          <a:p>
            <a:endParaRPr lang="en-AU" baseline="0" dirty="0"/>
          </a:p>
          <a:p>
            <a:r>
              <a:rPr lang="en-AU" baseline="0" dirty="0"/>
              <a:t>Do you notice any differences between your experiences of schooling and this structure? What similarities and differences can you share with us? Do you think the organisation of the stages of schooling impacts on how we approach relationship building, and how we then decide what to teach?</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BEEBD6-EAA6-BB41-A4EC-95587E2DAD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45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we have the</a:t>
            </a:r>
            <a:r>
              <a:rPr lang="en-AU" baseline="0" dirty="0"/>
              <a:t> Stages of Schooling in Australia. </a:t>
            </a:r>
          </a:p>
          <a:p>
            <a:endParaRPr lang="en-AU" baseline="0" dirty="0"/>
          </a:p>
          <a:p>
            <a:r>
              <a:rPr lang="en-AU" baseline="0" dirty="0"/>
              <a:t>We start with the Early Years, which starts from Birth to 5 years old. Pre-school is included in the early years.</a:t>
            </a:r>
          </a:p>
          <a:p>
            <a:endParaRPr lang="en-AU" baseline="0" dirty="0"/>
          </a:p>
          <a:p>
            <a:r>
              <a:rPr lang="en-AU" baseline="0" dirty="0"/>
              <a:t>We then have the primary years, split into two: 1. Junior years, that includes transition, year 1 and year 2, and the Upper primary years, that encompasses years 3 to 6.</a:t>
            </a:r>
          </a:p>
          <a:p>
            <a:endParaRPr lang="en-AU" baseline="0" dirty="0"/>
          </a:p>
          <a:p>
            <a:r>
              <a:rPr lang="en-AU" baseline="0" dirty="0"/>
              <a:t>In some states of Australia, schools have what’s called a “middle school” that includes years 7 to 9. However, do note that some schools do not use the term middle school, and simply refer to year 7 to 12 as secondary schooling. It is also important to note that in some states, year 7 is still included in the primary years, however in other states, year 7 is being moved, or has already been moved to the secondary years of schooling.</a:t>
            </a:r>
          </a:p>
          <a:p>
            <a:endParaRPr lang="en-AU" baseline="0" dirty="0"/>
          </a:p>
          <a:p>
            <a:r>
              <a:rPr lang="en-AU" baseline="0" dirty="0"/>
              <a:t>Senior high school is often inclusive of years 10 to 12. </a:t>
            </a:r>
          </a:p>
          <a:p>
            <a:endParaRPr lang="en-AU" baseline="0" dirty="0"/>
          </a:p>
          <a:p>
            <a:r>
              <a:rPr lang="en-AU" baseline="0" dirty="0"/>
              <a:t>Do you notice any differences between your experiences of schooling and this structure? What similarities and differences can you share with us? Do you think the organisation of the stages of schooling impacts on how we approach relationship building, and how we then decide what to teach?</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BEEBD6-EAA6-BB41-A4EC-95587E2DAD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027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3414" y="4067948"/>
            <a:ext cx="10705173" cy="840000"/>
          </a:xfrm>
        </p:spPr>
        <p:txBody>
          <a:bodyPr anchor="t">
            <a:normAutofit/>
          </a:bodyPr>
          <a:lstStyle>
            <a:lvl1pPr algn="ctr">
              <a:defRPr sz="4267" b="1">
                <a:solidFill>
                  <a:schemeClr val="bg2"/>
                </a:solidFill>
                <a:latin typeface="+mn-lt"/>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743414" y="5148339"/>
            <a:ext cx="10705173" cy="442139"/>
          </a:xfrm>
        </p:spPr>
        <p:txBody>
          <a:bodyPr anchor="ctr"/>
          <a:lstStyle>
            <a:lvl1pPr marL="0" indent="0" algn="ctr">
              <a:buNone/>
              <a:defRPr sz="2400">
                <a:solidFill>
                  <a:schemeClr val="bg2"/>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
        <p:nvSpPr>
          <p:cNvPr id="19" name="Text Placeholder 18">
            <a:extLst>
              <a:ext uri="{FF2B5EF4-FFF2-40B4-BE49-F238E27FC236}">
                <a16:creationId xmlns:a16="http://schemas.microsoft.com/office/drawing/2014/main" id="{F114DE5C-8080-5C46-A6FD-CE21845CBC98}"/>
              </a:ext>
            </a:extLst>
          </p:cNvPr>
          <p:cNvSpPr>
            <a:spLocks noGrp="1"/>
          </p:cNvSpPr>
          <p:nvPr>
            <p:ph type="body" sz="quarter" idx="10" hasCustomPrompt="1"/>
          </p:nvPr>
        </p:nvSpPr>
        <p:spPr>
          <a:xfrm>
            <a:off x="1524000" y="5660250"/>
            <a:ext cx="9144000" cy="297727"/>
          </a:xfrm>
        </p:spPr>
        <p:txBody>
          <a:bodyPr>
            <a:noAutofit/>
          </a:bodyPr>
          <a:lstStyle>
            <a:lvl1pPr marL="0" indent="0" algn="ctr">
              <a:buNone/>
              <a:defRPr sz="1600">
                <a:solidFill>
                  <a:schemeClr val="bg2"/>
                </a:solidFill>
              </a:defRPr>
            </a:lvl1pPr>
            <a:lvl2pPr marL="457189" indent="0" algn="ctr">
              <a:buNone/>
              <a:defRPr sz="1333">
                <a:solidFill>
                  <a:schemeClr val="bg2"/>
                </a:solidFill>
              </a:defRPr>
            </a:lvl2pPr>
            <a:lvl3pPr marL="914377" indent="0" algn="ctr">
              <a:buNone/>
              <a:defRPr sz="1333">
                <a:solidFill>
                  <a:schemeClr val="bg2"/>
                </a:solidFill>
              </a:defRPr>
            </a:lvl3pPr>
            <a:lvl4pPr marL="1371566" indent="0" algn="ctr">
              <a:buNone/>
              <a:defRPr sz="1333">
                <a:solidFill>
                  <a:schemeClr val="bg2"/>
                </a:solidFill>
              </a:defRPr>
            </a:lvl4pPr>
            <a:lvl5pPr marL="1828754" indent="0" algn="ctr">
              <a:buNone/>
              <a:defRPr sz="1333">
                <a:solidFill>
                  <a:schemeClr val="bg2"/>
                </a:solidFill>
              </a:defRPr>
            </a:lvl5pPr>
          </a:lstStyle>
          <a:p>
            <a:pPr lvl="0"/>
            <a:r>
              <a:rPr lang="en-GB" dirty="0"/>
              <a:t>DEPARMENT TITLE GOES HERE</a:t>
            </a:r>
            <a:endParaRPr lang="en-US" dirty="0"/>
          </a:p>
        </p:txBody>
      </p:sp>
      <p:sp>
        <p:nvSpPr>
          <p:cNvPr id="20" name="Text Placeholder 18">
            <a:extLst>
              <a:ext uri="{FF2B5EF4-FFF2-40B4-BE49-F238E27FC236}">
                <a16:creationId xmlns:a16="http://schemas.microsoft.com/office/drawing/2014/main" id="{DC9F3277-BCA4-2048-8982-0ECFBCEE7EB8}"/>
              </a:ext>
            </a:extLst>
          </p:cNvPr>
          <p:cNvSpPr>
            <a:spLocks noGrp="1"/>
          </p:cNvSpPr>
          <p:nvPr>
            <p:ph type="body" sz="quarter" idx="11" hasCustomPrompt="1"/>
          </p:nvPr>
        </p:nvSpPr>
        <p:spPr>
          <a:xfrm>
            <a:off x="1524000" y="5929998"/>
            <a:ext cx="9144000" cy="297727"/>
          </a:xfrm>
        </p:spPr>
        <p:txBody>
          <a:bodyPr>
            <a:noAutofit/>
          </a:bodyPr>
          <a:lstStyle>
            <a:lvl1pPr marL="0" indent="0" algn="ctr">
              <a:buNone/>
              <a:defRPr sz="1600">
                <a:solidFill>
                  <a:schemeClr val="bg2"/>
                </a:solidFill>
              </a:defRPr>
            </a:lvl1pPr>
            <a:lvl2pPr marL="457189" indent="0" algn="ctr">
              <a:buNone/>
              <a:defRPr sz="1333">
                <a:solidFill>
                  <a:schemeClr val="bg2"/>
                </a:solidFill>
              </a:defRPr>
            </a:lvl2pPr>
            <a:lvl3pPr marL="914377" indent="0" algn="ctr">
              <a:buNone/>
              <a:defRPr sz="1333">
                <a:solidFill>
                  <a:schemeClr val="bg2"/>
                </a:solidFill>
              </a:defRPr>
            </a:lvl3pPr>
            <a:lvl4pPr marL="1371566" indent="0" algn="ctr">
              <a:buNone/>
              <a:defRPr sz="1333">
                <a:solidFill>
                  <a:schemeClr val="bg2"/>
                </a:solidFill>
              </a:defRPr>
            </a:lvl4pPr>
            <a:lvl5pPr marL="1828754" indent="0" algn="ctr">
              <a:buNone/>
              <a:defRPr sz="1333">
                <a:solidFill>
                  <a:schemeClr val="bg2"/>
                </a:solidFill>
              </a:defRPr>
            </a:lvl5pPr>
          </a:lstStyle>
          <a:p>
            <a:pPr lvl="0"/>
            <a:r>
              <a:rPr lang="en-GB" dirty="0"/>
              <a:t>PRESENTER NAME</a:t>
            </a:r>
            <a:endParaRPr lang="en-US" dirty="0"/>
          </a:p>
        </p:txBody>
      </p:sp>
      <p:sp>
        <p:nvSpPr>
          <p:cNvPr id="21" name="Text Placeholder 18">
            <a:extLst>
              <a:ext uri="{FF2B5EF4-FFF2-40B4-BE49-F238E27FC236}">
                <a16:creationId xmlns:a16="http://schemas.microsoft.com/office/drawing/2014/main" id="{9FFC349A-F95C-A740-8D49-880377A16AB7}"/>
              </a:ext>
            </a:extLst>
          </p:cNvPr>
          <p:cNvSpPr>
            <a:spLocks noGrp="1"/>
          </p:cNvSpPr>
          <p:nvPr>
            <p:ph type="body" sz="quarter" idx="12" hasCustomPrompt="1"/>
          </p:nvPr>
        </p:nvSpPr>
        <p:spPr>
          <a:xfrm>
            <a:off x="1524000" y="6185985"/>
            <a:ext cx="9144000" cy="297727"/>
          </a:xfrm>
        </p:spPr>
        <p:txBody>
          <a:bodyPr>
            <a:noAutofit/>
          </a:bodyPr>
          <a:lstStyle>
            <a:lvl1pPr marL="0" indent="0" algn="ctr">
              <a:buNone/>
              <a:defRPr sz="1600">
                <a:solidFill>
                  <a:schemeClr val="bg2"/>
                </a:solidFill>
              </a:defRPr>
            </a:lvl1pPr>
            <a:lvl2pPr marL="457189" indent="0" algn="ctr">
              <a:buNone/>
              <a:defRPr sz="1333">
                <a:solidFill>
                  <a:schemeClr val="bg2"/>
                </a:solidFill>
              </a:defRPr>
            </a:lvl2pPr>
            <a:lvl3pPr marL="914377" indent="0" algn="ctr">
              <a:buNone/>
              <a:defRPr sz="1333">
                <a:solidFill>
                  <a:schemeClr val="bg2"/>
                </a:solidFill>
              </a:defRPr>
            </a:lvl3pPr>
            <a:lvl4pPr marL="1371566" indent="0" algn="ctr">
              <a:buNone/>
              <a:defRPr sz="1333">
                <a:solidFill>
                  <a:schemeClr val="bg2"/>
                </a:solidFill>
              </a:defRPr>
            </a:lvl4pPr>
            <a:lvl5pPr marL="1828754" indent="0" algn="ctr">
              <a:buNone/>
              <a:defRPr sz="1333">
                <a:solidFill>
                  <a:schemeClr val="bg2"/>
                </a:solidFill>
              </a:defRPr>
            </a:lvl5pPr>
          </a:lstStyle>
          <a:p>
            <a:pPr lvl="0"/>
            <a:r>
              <a:rPr lang="en-GB" dirty="0"/>
              <a:t>00 MONTH, 0000</a:t>
            </a:r>
            <a:endParaRPr lang="en-US" dirty="0"/>
          </a:p>
        </p:txBody>
      </p:sp>
      <p:sp>
        <p:nvSpPr>
          <p:cNvPr id="46" name="Footer Placeholder 4">
            <a:extLst>
              <a:ext uri="{FF2B5EF4-FFF2-40B4-BE49-F238E27FC236}">
                <a16:creationId xmlns:a16="http://schemas.microsoft.com/office/drawing/2014/main" id="{62714FFD-C328-D443-9C70-818983BFFED8}"/>
              </a:ext>
            </a:extLst>
          </p:cNvPr>
          <p:cNvSpPr txBox="1">
            <a:spLocks/>
          </p:cNvSpPr>
          <p:nvPr userDrawn="1"/>
        </p:nvSpPr>
        <p:spPr>
          <a:xfrm>
            <a:off x="-59471" y="-79296"/>
            <a:ext cx="5559236" cy="365125"/>
          </a:xfrm>
          <a:prstGeom prst="rect">
            <a:avLst/>
          </a:prstGeom>
        </p:spPr>
        <p:txBody>
          <a:bodyPr vert="horz" lIns="121920" tIns="60960" rIns="121920" bIns="60960" rtlCol="0" anchor="ctr"/>
          <a:lstStyle>
            <a:defPPr>
              <a:defRPr lang="en-US"/>
            </a:defPPr>
            <a:lvl1pPr marL="0" algn="l" defTabSz="457200" rtl="0" eaLnBrk="1" latinLnBrk="0" hangingPunct="1">
              <a:defRPr sz="9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b="0" dirty="0">
                <a:solidFill>
                  <a:schemeClr val="bg1">
                    <a:lumMod val="65000"/>
                  </a:schemeClr>
                </a:solidFill>
                <a:latin typeface="+mj-lt"/>
              </a:rPr>
              <a:t>CRICOS Provider No. 00300K (NT/VIC) I 03286A (NSW) | RTO Provider No. 0373</a:t>
            </a:r>
          </a:p>
        </p:txBody>
      </p:sp>
    </p:spTree>
    <p:extLst>
      <p:ext uri="{BB962C8B-B14F-4D97-AF65-F5344CB8AC3E}">
        <p14:creationId xmlns:p14="http://schemas.microsoft.com/office/powerpoint/2010/main" val="127617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7677174-565C-E846-8403-BB5BCE028B45}"/>
              </a:ext>
            </a:extLst>
          </p:cNvPr>
          <p:cNvSpPr>
            <a:spLocks noGrp="1"/>
          </p:cNvSpPr>
          <p:nvPr>
            <p:ph type="title"/>
          </p:nvPr>
        </p:nvSpPr>
        <p:spPr>
          <a:xfrm>
            <a:off x="536765" y="637410"/>
            <a:ext cx="9816103" cy="1053277"/>
          </a:xfrm>
        </p:spPr>
        <p:txBody>
          <a:bodyPr/>
          <a:lstStyle>
            <a:lvl1pPr>
              <a:defRPr b="1">
                <a:solidFill>
                  <a:schemeClr val="bg2"/>
                </a:solidFill>
                <a:latin typeface="+mn-lt"/>
              </a:defRPr>
            </a:lvl1pPr>
          </a:lstStyle>
          <a:p>
            <a:r>
              <a:rPr lang="en-GB" dirty="0"/>
              <a:t>Click to edit Master title style</a:t>
            </a:r>
            <a:endParaRPr lang="en-US" dirty="0"/>
          </a:p>
        </p:txBody>
      </p:sp>
      <p:sp>
        <p:nvSpPr>
          <p:cNvPr id="16" name="Slide Number Placeholder 8">
            <a:extLst>
              <a:ext uri="{FF2B5EF4-FFF2-40B4-BE49-F238E27FC236}">
                <a16:creationId xmlns:a16="http://schemas.microsoft.com/office/drawing/2014/main" id="{ACC68EC8-408B-774F-911C-1D2C124A3741}"/>
              </a:ext>
            </a:extLst>
          </p:cNvPr>
          <p:cNvSpPr>
            <a:spLocks noGrp="1"/>
          </p:cNvSpPr>
          <p:nvPr>
            <p:ph type="sldNum" sz="quarter" idx="12"/>
          </p:nvPr>
        </p:nvSpPr>
        <p:spPr>
          <a:xfrm>
            <a:off x="11582399" y="6336259"/>
            <a:ext cx="468183" cy="365125"/>
          </a:xfrm>
        </p:spPr>
        <p:txBody>
          <a:bodyPr/>
          <a:lstStyle>
            <a:lvl1pPr>
              <a:defRPr sz="1067">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385810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8E112225-EB99-FA4D-A488-FF1E4D0B7618}"/>
              </a:ext>
            </a:extLst>
          </p:cNvPr>
          <p:cNvSpPr>
            <a:spLocks noGrp="1"/>
          </p:cNvSpPr>
          <p:nvPr>
            <p:ph type="sldNum" sz="quarter" idx="12"/>
          </p:nvPr>
        </p:nvSpPr>
        <p:spPr>
          <a:xfrm>
            <a:off x="11582399" y="6336259"/>
            <a:ext cx="468183" cy="365125"/>
          </a:xfrm>
        </p:spPr>
        <p:txBody>
          <a:bodyPr/>
          <a:lstStyle>
            <a:lvl1pPr>
              <a:defRPr sz="1067">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3693552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13D972B-3E14-9748-97E4-B447D6378197}"/>
              </a:ext>
            </a:extLst>
          </p:cNvPr>
          <p:cNvSpPr>
            <a:spLocks noGrp="1"/>
          </p:cNvSpPr>
          <p:nvPr>
            <p:ph type="pic" sz="quarter" idx="13"/>
          </p:nvPr>
        </p:nvSpPr>
        <p:spPr>
          <a:xfrm>
            <a:off x="537633" y="1838485"/>
            <a:ext cx="10947955" cy="4531684"/>
          </a:xfrm>
        </p:spPr>
        <p:txBody>
          <a:bodyPr/>
          <a:lstStyle/>
          <a:p>
            <a:endParaRPr lang="en-US"/>
          </a:p>
        </p:txBody>
      </p:sp>
      <p:sp>
        <p:nvSpPr>
          <p:cNvPr id="20" name="Title 1">
            <a:extLst>
              <a:ext uri="{FF2B5EF4-FFF2-40B4-BE49-F238E27FC236}">
                <a16:creationId xmlns:a16="http://schemas.microsoft.com/office/drawing/2014/main" id="{562381AD-146B-5F4B-B5D0-575D144DD62D}"/>
              </a:ext>
            </a:extLst>
          </p:cNvPr>
          <p:cNvSpPr>
            <a:spLocks noGrp="1"/>
          </p:cNvSpPr>
          <p:nvPr>
            <p:ph type="title"/>
          </p:nvPr>
        </p:nvSpPr>
        <p:spPr>
          <a:xfrm>
            <a:off x="536765" y="637410"/>
            <a:ext cx="9816103" cy="1053277"/>
          </a:xfrm>
        </p:spPr>
        <p:txBody>
          <a:bodyPr/>
          <a:lstStyle>
            <a:lvl1pPr>
              <a:defRPr b="1">
                <a:solidFill>
                  <a:schemeClr val="bg2"/>
                </a:solidFill>
                <a:latin typeface="+mn-lt"/>
              </a:defRPr>
            </a:lvl1pPr>
          </a:lstStyle>
          <a:p>
            <a:r>
              <a:rPr lang="en-GB" dirty="0"/>
              <a:t>Click to edit Master title style</a:t>
            </a:r>
            <a:endParaRPr lang="en-US" dirty="0"/>
          </a:p>
        </p:txBody>
      </p:sp>
      <p:sp>
        <p:nvSpPr>
          <p:cNvPr id="23" name="Slide Number Placeholder 8">
            <a:extLst>
              <a:ext uri="{FF2B5EF4-FFF2-40B4-BE49-F238E27FC236}">
                <a16:creationId xmlns:a16="http://schemas.microsoft.com/office/drawing/2014/main" id="{012C525D-F686-EB45-A7C0-FF3F1CC6210B}"/>
              </a:ext>
            </a:extLst>
          </p:cNvPr>
          <p:cNvSpPr>
            <a:spLocks noGrp="1"/>
          </p:cNvSpPr>
          <p:nvPr>
            <p:ph type="sldNum" sz="quarter" idx="12"/>
          </p:nvPr>
        </p:nvSpPr>
        <p:spPr>
          <a:xfrm>
            <a:off x="11582399" y="6336259"/>
            <a:ext cx="468183" cy="365125"/>
          </a:xfrm>
        </p:spPr>
        <p:txBody>
          <a:bodyPr/>
          <a:lstStyle>
            <a:lvl1pPr>
              <a:defRPr sz="1067">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887553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 Placeholder 5">
            <a:extLst>
              <a:ext uri="{FF2B5EF4-FFF2-40B4-BE49-F238E27FC236}">
                <a16:creationId xmlns:a16="http://schemas.microsoft.com/office/drawing/2014/main" id="{9E73A337-4C33-1E4C-BAE9-8D3121B2473F}"/>
              </a:ext>
            </a:extLst>
          </p:cNvPr>
          <p:cNvSpPr>
            <a:spLocks noGrp="1"/>
          </p:cNvSpPr>
          <p:nvPr>
            <p:ph type="body" sz="quarter" idx="16" hasCustomPrompt="1"/>
          </p:nvPr>
        </p:nvSpPr>
        <p:spPr>
          <a:xfrm>
            <a:off x="536762" y="1837616"/>
            <a:ext cx="10951777" cy="497293"/>
          </a:xfrm>
        </p:spPr>
        <p:txBody>
          <a:bodyPr/>
          <a:lstStyle>
            <a:lvl1pPr marL="0" indent="0">
              <a:buNone/>
              <a:defRPr>
                <a:solidFill>
                  <a:schemeClr val="bg2"/>
                </a:solidFill>
                <a:latin typeface="+mj-lt"/>
              </a:defRPr>
            </a:lvl1pPr>
          </a:lstStyle>
          <a:p>
            <a:pPr lvl="0"/>
            <a:r>
              <a:rPr lang="en-GB" dirty="0"/>
              <a:t>Subtitle here</a:t>
            </a:r>
            <a:endParaRPr lang="en-US" dirty="0"/>
          </a:p>
        </p:txBody>
      </p:sp>
      <p:sp>
        <p:nvSpPr>
          <p:cNvPr id="22" name="Picture Placeholder 3">
            <a:extLst>
              <a:ext uri="{FF2B5EF4-FFF2-40B4-BE49-F238E27FC236}">
                <a16:creationId xmlns:a16="http://schemas.microsoft.com/office/drawing/2014/main" id="{A7F9AB2E-1B8B-0F44-96EF-B277A7F83E81}"/>
              </a:ext>
            </a:extLst>
          </p:cNvPr>
          <p:cNvSpPr>
            <a:spLocks noGrp="1"/>
          </p:cNvSpPr>
          <p:nvPr>
            <p:ph type="pic" sz="quarter" idx="17"/>
          </p:nvPr>
        </p:nvSpPr>
        <p:spPr>
          <a:xfrm>
            <a:off x="537634" y="2509469"/>
            <a:ext cx="10944991" cy="3860700"/>
          </a:xfrm>
        </p:spPr>
        <p:txBody>
          <a:bodyPr/>
          <a:lstStyle/>
          <a:p>
            <a:endParaRPr lang="en-US"/>
          </a:p>
        </p:txBody>
      </p:sp>
      <p:sp>
        <p:nvSpPr>
          <p:cNvPr id="29" name="Title 1">
            <a:extLst>
              <a:ext uri="{FF2B5EF4-FFF2-40B4-BE49-F238E27FC236}">
                <a16:creationId xmlns:a16="http://schemas.microsoft.com/office/drawing/2014/main" id="{E9A73161-1B8F-B74C-AD3E-17C330B67E20}"/>
              </a:ext>
            </a:extLst>
          </p:cNvPr>
          <p:cNvSpPr>
            <a:spLocks noGrp="1"/>
          </p:cNvSpPr>
          <p:nvPr>
            <p:ph type="title"/>
          </p:nvPr>
        </p:nvSpPr>
        <p:spPr>
          <a:xfrm>
            <a:off x="536765" y="637410"/>
            <a:ext cx="9816103" cy="1053277"/>
          </a:xfrm>
        </p:spPr>
        <p:txBody>
          <a:bodyPr/>
          <a:lstStyle>
            <a:lvl1pPr>
              <a:defRPr b="1">
                <a:solidFill>
                  <a:schemeClr val="bg2"/>
                </a:solidFill>
                <a:latin typeface="+mn-lt"/>
              </a:defRPr>
            </a:lvl1pPr>
          </a:lstStyle>
          <a:p>
            <a:r>
              <a:rPr lang="en-GB" dirty="0"/>
              <a:t>Click to edit Master title style</a:t>
            </a:r>
            <a:endParaRPr lang="en-US" dirty="0"/>
          </a:p>
        </p:txBody>
      </p:sp>
      <p:sp>
        <p:nvSpPr>
          <p:cNvPr id="31" name="Slide Number Placeholder 8">
            <a:extLst>
              <a:ext uri="{FF2B5EF4-FFF2-40B4-BE49-F238E27FC236}">
                <a16:creationId xmlns:a16="http://schemas.microsoft.com/office/drawing/2014/main" id="{5CDD6DF2-49B5-B745-BFCC-E22792F6E8CE}"/>
              </a:ext>
            </a:extLst>
          </p:cNvPr>
          <p:cNvSpPr>
            <a:spLocks noGrp="1"/>
          </p:cNvSpPr>
          <p:nvPr>
            <p:ph type="sldNum" sz="quarter" idx="12"/>
          </p:nvPr>
        </p:nvSpPr>
        <p:spPr>
          <a:xfrm>
            <a:off x="11582399" y="6336259"/>
            <a:ext cx="468183" cy="365125"/>
          </a:xfrm>
        </p:spPr>
        <p:txBody>
          <a:bodyPr/>
          <a:lstStyle>
            <a:lvl1pPr>
              <a:defRPr sz="1067">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2124199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13D972B-3E14-9748-97E4-B447D6378197}"/>
              </a:ext>
            </a:extLst>
          </p:cNvPr>
          <p:cNvSpPr>
            <a:spLocks noGrp="1"/>
          </p:cNvSpPr>
          <p:nvPr>
            <p:ph type="pic" sz="quarter" idx="13"/>
          </p:nvPr>
        </p:nvSpPr>
        <p:spPr>
          <a:xfrm>
            <a:off x="7233941" y="1838485"/>
            <a:ext cx="4249721" cy="4544543"/>
          </a:xfrm>
        </p:spPr>
        <p:txBody>
          <a:bodyPr/>
          <a:lstStyle/>
          <a:p>
            <a:endParaRPr lang="en-US"/>
          </a:p>
        </p:txBody>
      </p:sp>
      <p:sp>
        <p:nvSpPr>
          <p:cNvPr id="26" name="Title 1">
            <a:extLst>
              <a:ext uri="{FF2B5EF4-FFF2-40B4-BE49-F238E27FC236}">
                <a16:creationId xmlns:a16="http://schemas.microsoft.com/office/drawing/2014/main" id="{1E1B1EEA-0C6E-0F47-8F57-515A3BDEDBDB}"/>
              </a:ext>
            </a:extLst>
          </p:cNvPr>
          <p:cNvSpPr>
            <a:spLocks noGrp="1"/>
          </p:cNvSpPr>
          <p:nvPr>
            <p:ph type="title"/>
          </p:nvPr>
        </p:nvSpPr>
        <p:spPr>
          <a:xfrm>
            <a:off x="536765" y="637410"/>
            <a:ext cx="9816103" cy="1053277"/>
          </a:xfrm>
        </p:spPr>
        <p:txBody>
          <a:bodyPr/>
          <a:lstStyle>
            <a:lvl1pPr>
              <a:defRPr b="1">
                <a:solidFill>
                  <a:schemeClr val="bg2"/>
                </a:solidFill>
                <a:latin typeface="+mn-lt"/>
              </a:defRPr>
            </a:lvl1pPr>
          </a:lstStyle>
          <a:p>
            <a:r>
              <a:rPr lang="en-GB" dirty="0"/>
              <a:t>Click to edit Master title style</a:t>
            </a:r>
            <a:endParaRPr lang="en-US" dirty="0"/>
          </a:p>
        </p:txBody>
      </p:sp>
      <p:sp>
        <p:nvSpPr>
          <p:cNvPr id="28" name="Slide Number Placeholder 8">
            <a:extLst>
              <a:ext uri="{FF2B5EF4-FFF2-40B4-BE49-F238E27FC236}">
                <a16:creationId xmlns:a16="http://schemas.microsoft.com/office/drawing/2014/main" id="{642E5146-4E1E-ED4D-9028-813208BC032C}"/>
              </a:ext>
            </a:extLst>
          </p:cNvPr>
          <p:cNvSpPr>
            <a:spLocks noGrp="1"/>
          </p:cNvSpPr>
          <p:nvPr>
            <p:ph type="sldNum" sz="quarter" idx="12"/>
          </p:nvPr>
        </p:nvSpPr>
        <p:spPr>
          <a:xfrm>
            <a:off x="11582399" y="6336259"/>
            <a:ext cx="468183" cy="365125"/>
          </a:xfrm>
        </p:spPr>
        <p:txBody>
          <a:bodyPr/>
          <a:lstStyle>
            <a:lvl1pPr>
              <a:defRPr sz="1067">
                <a:solidFill>
                  <a:schemeClr val="bg2"/>
                </a:solidFill>
              </a:defRPr>
            </a:lvl1pPr>
          </a:lstStyle>
          <a:p>
            <a:fld id="{6AA10EC0-CC52-A246-A2C3-81389B6F8C64}" type="slidenum">
              <a:rPr lang="en-US" smtClean="0"/>
              <a:pPr/>
              <a:t>‹#›</a:t>
            </a:fld>
            <a:endParaRPr lang="en-US" dirty="0"/>
          </a:p>
        </p:txBody>
      </p:sp>
      <p:sp>
        <p:nvSpPr>
          <p:cNvPr id="7" name="Content Placeholder 2">
            <a:extLst>
              <a:ext uri="{FF2B5EF4-FFF2-40B4-BE49-F238E27FC236}">
                <a16:creationId xmlns:a16="http://schemas.microsoft.com/office/drawing/2014/main" id="{536D2FD5-B78A-9E43-ACC5-20522CC19AB9}"/>
              </a:ext>
            </a:extLst>
          </p:cNvPr>
          <p:cNvSpPr>
            <a:spLocks noGrp="1"/>
          </p:cNvSpPr>
          <p:nvPr>
            <p:ph sz="half" idx="19"/>
          </p:nvPr>
        </p:nvSpPr>
        <p:spPr>
          <a:xfrm>
            <a:off x="536762" y="1838485"/>
            <a:ext cx="6441508" cy="4531683"/>
          </a:xfrm>
        </p:spPr>
        <p:txBody>
          <a:bodyPr lIns="90000"/>
          <a:lstStyle>
            <a:lvl1pPr marL="359991" indent="-359991">
              <a:lnSpc>
                <a:spcPct val="100000"/>
              </a:lnSpc>
              <a:defRPr sz="3467">
                <a:solidFill>
                  <a:schemeClr val="tx1"/>
                </a:solidFill>
                <a:latin typeface="+mj-lt"/>
              </a:defRPr>
            </a:lvl1pPr>
            <a:lvl2pPr marL="911977" indent="-383990">
              <a:lnSpc>
                <a:spcPct val="100000"/>
              </a:lnSpc>
              <a:defRPr sz="3067">
                <a:latin typeface="+mj-lt"/>
              </a:defRPr>
            </a:lvl2pPr>
            <a:lvl3pPr marL="1382965" indent="-374391">
              <a:lnSpc>
                <a:spcPct val="100000"/>
              </a:lnSpc>
              <a:defRPr sz="2400">
                <a:latin typeface="+mj-lt"/>
              </a:defRPr>
            </a:lvl3pPr>
            <a:lvl4pPr marL="1775956" indent="-345591">
              <a:lnSpc>
                <a:spcPct val="100000"/>
              </a:lnSpc>
              <a:defRPr sz="2000">
                <a:latin typeface="+mj-lt"/>
              </a:defRPr>
            </a:lvl4pPr>
            <a:lvl5pPr marL="2105347" indent="-335992">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493712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3 Pic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Slide Number Placeholder 8">
            <a:extLst>
              <a:ext uri="{FF2B5EF4-FFF2-40B4-BE49-F238E27FC236}">
                <a16:creationId xmlns:a16="http://schemas.microsoft.com/office/drawing/2014/main" id="{259ADB6B-7874-0544-A977-F35931AAD6E5}"/>
              </a:ext>
            </a:extLst>
          </p:cNvPr>
          <p:cNvSpPr>
            <a:spLocks noGrp="1"/>
          </p:cNvSpPr>
          <p:nvPr userDrawn="1"/>
        </p:nvSpPr>
        <p:spPr>
          <a:xfrm>
            <a:off x="11506252" y="137346"/>
            <a:ext cx="564995" cy="365125"/>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1200" dirty="0">
              <a:solidFill>
                <a:schemeClr val="bg2"/>
              </a:solidFill>
            </a:endParaRPr>
          </a:p>
        </p:txBody>
      </p:sp>
      <p:sp>
        <p:nvSpPr>
          <p:cNvPr id="10" name="Picture Placeholder 3">
            <a:extLst>
              <a:ext uri="{FF2B5EF4-FFF2-40B4-BE49-F238E27FC236}">
                <a16:creationId xmlns:a16="http://schemas.microsoft.com/office/drawing/2014/main" id="{F13D972B-3E14-9748-97E4-B447D6378197}"/>
              </a:ext>
            </a:extLst>
          </p:cNvPr>
          <p:cNvSpPr>
            <a:spLocks noGrp="1"/>
          </p:cNvSpPr>
          <p:nvPr>
            <p:ph type="pic" sz="quarter" idx="13"/>
          </p:nvPr>
        </p:nvSpPr>
        <p:spPr>
          <a:xfrm>
            <a:off x="7233940" y="1838486"/>
            <a:ext cx="4251648" cy="1355605"/>
          </a:xfrm>
        </p:spPr>
        <p:txBody>
          <a:bodyPr/>
          <a:lstStyle/>
          <a:p>
            <a:endParaRPr lang="en-US"/>
          </a:p>
        </p:txBody>
      </p:sp>
      <p:sp>
        <p:nvSpPr>
          <p:cNvPr id="20" name="Picture Placeholder 3">
            <a:extLst>
              <a:ext uri="{FF2B5EF4-FFF2-40B4-BE49-F238E27FC236}">
                <a16:creationId xmlns:a16="http://schemas.microsoft.com/office/drawing/2014/main" id="{B69540A8-1CF4-574D-9416-797978480FE6}"/>
              </a:ext>
            </a:extLst>
          </p:cNvPr>
          <p:cNvSpPr>
            <a:spLocks noGrp="1"/>
          </p:cNvSpPr>
          <p:nvPr>
            <p:ph type="pic" sz="quarter" idx="14"/>
          </p:nvPr>
        </p:nvSpPr>
        <p:spPr>
          <a:xfrm>
            <a:off x="7233941" y="3422907"/>
            <a:ext cx="4251644" cy="1355607"/>
          </a:xfrm>
        </p:spPr>
        <p:txBody>
          <a:bodyPr/>
          <a:lstStyle/>
          <a:p>
            <a:endParaRPr lang="en-US"/>
          </a:p>
        </p:txBody>
      </p:sp>
      <p:sp>
        <p:nvSpPr>
          <p:cNvPr id="23" name="Picture Placeholder 3">
            <a:extLst>
              <a:ext uri="{FF2B5EF4-FFF2-40B4-BE49-F238E27FC236}">
                <a16:creationId xmlns:a16="http://schemas.microsoft.com/office/drawing/2014/main" id="{EC7F2BB0-FAA7-694A-9F1F-5FB1FE521BCE}"/>
              </a:ext>
            </a:extLst>
          </p:cNvPr>
          <p:cNvSpPr>
            <a:spLocks noGrp="1"/>
          </p:cNvSpPr>
          <p:nvPr>
            <p:ph type="pic" sz="quarter" idx="15"/>
          </p:nvPr>
        </p:nvSpPr>
        <p:spPr>
          <a:xfrm>
            <a:off x="7233940" y="5007330"/>
            <a:ext cx="4251648" cy="1355607"/>
          </a:xfrm>
        </p:spPr>
        <p:txBody>
          <a:bodyPr/>
          <a:lstStyle/>
          <a:p>
            <a:endParaRPr lang="en-US"/>
          </a:p>
        </p:txBody>
      </p:sp>
      <p:sp>
        <p:nvSpPr>
          <p:cNvPr id="27" name="Title 1">
            <a:extLst>
              <a:ext uri="{FF2B5EF4-FFF2-40B4-BE49-F238E27FC236}">
                <a16:creationId xmlns:a16="http://schemas.microsoft.com/office/drawing/2014/main" id="{9940B2B5-C8A8-BE41-9A4F-9978F2F58F9C}"/>
              </a:ext>
            </a:extLst>
          </p:cNvPr>
          <p:cNvSpPr>
            <a:spLocks noGrp="1"/>
          </p:cNvSpPr>
          <p:nvPr>
            <p:ph type="title"/>
          </p:nvPr>
        </p:nvSpPr>
        <p:spPr>
          <a:xfrm>
            <a:off x="536765" y="637410"/>
            <a:ext cx="9816103" cy="1053277"/>
          </a:xfrm>
        </p:spPr>
        <p:txBody>
          <a:bodyPr/>
          <a:lstStyle>
            <a:lvl1pPr>
              <a:defRPr b="1">
                <a:solidFill>
                  <a:schemeClr val="bg2"/>
                </a:solidFill>
                <a:latin typeface="+mn-lt"/>
              </a:defRPr>
            </a:lvl1pPr>
          </a:lstStyle>
          <a:p>
            <a:r>
              <a:rPr lang="en-GB" dirty="0"/>
              <a:t>Click to edit Master title style</a:t>
            </a:r>
            <a:endParaRPr lang="en-US" dirty="0"/>
          </a:p>
        </p:txBody>
      </p:sp>
      <p:sp>
        <p:nvSpPr>
          <p:cNvPr id="29" name="Slide Number Placeholder 8">
            <a:extLst>
              <a:ext uri="{FF2B5EF4-FFF2-40B4-BE49-F238E27FC236}">
                <a16:creationId xmlns:a16="http://schemas.microsoft.com/office/drawing/2014/main" id="{AC3A15B2-22CE-7A47-8880-829766A5510D}"/>
              </a:ext>
            </a:extLst>
          </p:cNvPr>
          <p:cNvSpPr>
            <a:spLocks noGrp="1"/>
          </p:cNvSpPr>
          <p:nvPr>
            <p:ph type="sldNum" sz="quarter" idx="12"/>
          </p:nvPr>
        </p:nvSpPr>
        <p:spPr>
          <a:xfrm>
            <a:off x="11582399" y="6336259"/>
            <a:ext cx="468183" cy="365125"/>
          </a:xfrm>
        </p:spPr>
        <p:txBody>
          <a:bodyPr/>
          <a:lstStyle>
            <a:lvl1pPr>
              <a:defRPr sz="1067">
                <a:solidFill>
                  <a:schemeClr val="bg2"/>
                </a:solidFill>
              </a:defRPr>
            </a:lvl1pPr>
          </a:lstStyle>
          <a:p>
            <a:fld id="{6AA10EC0-CC52-A246-A2C3-81389B6F8C64}" type="slidenum">
              <a:rPr lang="en-US" smtClean="0"/>
              <a:pPr/>
              <a:t>‹#›</a:t>
            </a:fld>
            <a:endParaRPr lang="en-US" dirty="0"/>
          </a:p>
        </p:txBody>
      </p:sp>
      <p:sp>
        <p:nvSpPr>
          <p:cNvPr id="11" name="Content Placeholder 2">
            <a:extLst>
              <a:ext uri="{FF2B5EF4-FFF2-40B4-BE49-F238E27FC236}">
                <a16:creationId xmlns:a16="http://schemas.microsoft.com/office/drawing/2014/main" id="{D53C1209-9A6C-4B4E-9F7A-5BA131E32CFD}"/>
              </a:ext>
            </a:extLst>
          </p:cNvPr>
          <p:cNvSpPr>
            <a:spLocks noGrp="1"/>
          </p:cNvSpPr>
          <p:nvPr>
            <p:ph sz="half" idx="19"/>
          </p:nvPr>
        </p:nvSpPr>
        <p:spPr>
          <a:xfrm>
            <a:off x="536762" y="1838485"/>
            <a:ext cx="6441508" cy="4531683"/>
          </a:xfrm>
        </p:spPr>
        <p:txBody>
          <a:bodyPr lIns="90000"/>
          <a:lstStyle>
            <a:lvl1pPr marL="359991" indent="-359991">
              <a:lnSpc>
                <a:spcPct val="100000"/>
              </a:lnSpc>
              <a:defRPr sz="3467">
                <a:solidFill>
                  <a:schemeClr val="tx1"/>
                </a:solidFill>
                <a:latin typeface="+mj-lt"/>
              </a:defRPr>
            </a:lvl1pPr>
            <a:lvl2pPr marL="911977" indent="-383990">
              <a:lnSpc>
                <a:spcPct val="100000"/>
              </a:lnSpc>
              <a:defRPr sz="3067">
                <a:latin typeface="+mj-lt"/>
              </a:defRPr>
            </a:lvl2pPr>
            <a:lvl3pPr marL="1382965" indent="-374391">
              <a:lnSpc>
                <a:spcPct val="100000"/>
              </a:lnSpc>
              <a:defRPr sz="2400">
                <a:latin typeface="+mj-lt"/>
              </a:defRPr>
            </a:lvl3pPr>
            <a:lvl4pPr marL="1775956" indent="-345591">
              <a:lnSpc>
                <a:spcPct val="100000"/>
              </a:lnSpc>
              <a:defRPr sz="2000">
                <a:latin typeface="+mj-lt"/>
              </a:defRPr>
            </a:lvl4pPr>
            <a:lvl5pPr marL="2105347" indent="-335992">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00682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3 Picture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13D972B-3E14-9748-97E4-B447D6378197}"/>
              </a:ext>
            </a:extLst>
          </p:cNvPr>
          <p:cNvSpPr>
            <a:spLocks noGrp="1"/>
          </p:cNvSpPr>
          <p:nvPr>
            <p:ph type="pic" sz="quarter" idx="13"/>
          </p:nvPr>
        </p:nvSpPr>
        <p:spPr>
          <a:xfrm>
            <a:off x="8030048" y="3710544"/>
            <a:ext cx="3451720" cy="2659601"/>
          </a:xfrm>
        </p:spPr>
        <p:txBody>
          <a:bodyPr/>
          <a:lstStyle/>
          <a:p>
            <a:endParaRPr lang="en-US"/>
          </a:p>
        </p:txBody>
      </p:sp>
      <p:sp>
        <p:nvSpPr>
          <p:cNvPr id="11" name="Picture Placeholder 3">
            <a:extLst>
              <a:ext uri="{FF2B5EF4-FFF2-40B4-BE49-F238E27FC236}">
                <a16:creationId xmlns:a16="http://schemas.microsoft.com/office/drawing/2014/main" id="{9CBE3E61-7BCA-0649-8C7E-8FBCB071EF20}"/>
              </a:ext>
            </a:extLst>
          </p:cNvPr>
          <p:cNvSpPr>
            <a:spLocks noGrp="1"/>
          </p:cNvSpPr>
          <p:nvPr>
            <p:ph type="pic" sz="quarter" idx="15"/>
          </p:nvPr>
        </p:nvSpPr>
        <p:spPr>
          <a:xfrm>
            <a:off x="536764" y="3710543"/>
            <a:ext cx="3462848" cy="2659620"/>
          </a:xfrm>
        </p:spPr>
        <p:txBody>
          <a:bodyPr/>
          <a:lstStyle/>
          <a:p>
            <a:endParaRPr lang="en-US"/>
          </a:p>
        </p:txBody>
      </p:sp>
      <p:sp>
        <p:nvSpPr>
          <p:cNvPr id="14" name="Picture Placeholder 3">
            <a:extLst>
              <a:ext uri="{FF2B5EF4-FFF2-40B4-BE49-F238E27FC236}">
                <a16:creationId xmlns:a16="http://schemas.microsoft.com/office/drawing/2014/main" id="{E4A3B46C-313A-5F4F-A80F-DD17C1B5C8D1}"/>
              </a:ext>
            </a:extLst>
          </p:cNvPr>
          <p:cNvSpPr>
            <a:spLocks noGrp="1"/>
          </p:cNvSpPr>
          <p:nvPr>
            <p:ph type="pic" sz="quarter" idx="16"/>
          </p:nvPr>
        </p:nvSpPr>
        <p:spPr>
          <a:xfrm>
            <a:off x="4283404" y="3710543"/>
            <a:ext cx="3459363" cy="2659612"/>
          </a:xfrm>
        </p:spPr>
        <p:txBody>
          <a:bodyPr/>
          <a:lstStyle/>
          <a:p>
            <a:endParaRPr lang="en-US" dirty="0"/>
          </a:p>
        </p:txBody>
      </p:sp>
      <p:sp>
        <p:nvSpPr>
          <p:cNvPr id="27" name="Title 1">
            <a:extLst>
              <a:ext uri="{FF2B5EF4-FFF2-40B4-BE49-F238E27FC236}">
                <a16:creationId xmlns:a16="http://schemas.microsoft.com/office/drawing/2014/main" id="{88D18555-D82A-8240-B9F6-15BEC9B4CCA7}"/>
              </a:ext>
            </a:extLst>
          </p:cNvPr>
          <p:cNvSpPr>
            <a:spLocks noGrp="1"/>
          </p:cNvSpPr>
          <p:nvPr>
            <p:ph type="title"/>
          </p:nvPr>
        </p:nvSpPr>
        <p:spPr>
          <a:xfrm>
            <a:off x="536765" y="637410"/>
            <a:ext cx="9816103" cy="1053277"/>
          </a:xfrm>
        </p:spPr>
        <p:txBody>
          <a:bodyPr/>
          <a:lstStyle>
            <a:lvl1pPr>
              <a:defRPr b="1">
                <a:solidFill>
                  <a:schemeClr val="bg2"/>
                </a:solidFill>
                <a:latin typeface="+mn-lt"/>
              </a:defRPr>
            </a:lvl1pPr>
          </a:lstStyle>
          <a:p>
            <a:r>
              <a:rPr lang="en-GB" dirty="0"/>
              <a:t>Click to edit Master title style</a:t>
            </a:r>
            <a:endParaRPr lang="en-US" dirty="0"/>
          </a:p>
        </p:txBody>
      </p:sp>
      <p:sp>
        <p:nvSpPr>
          <p:cNvPr id="30" name="Slide Number Placeholder 8">
            <a:extLst>
              <a:ext uri="{FF2B5EF4-FFF2-40B4-BE49-F238E27FC236}">
                <a16:creationId xmlns:a16="http://schemas.microsoft.com/office/drawing/2014/main" id="{2116E88B-47B5-F644-A01B-626E8BB87AB5}"/>
              </a:ext>
            </a:extLst>
          </p:cNvPr>
          <p:cNvSpPr>
            <a:spLocks noGrp="1"/>
          </p:cNvSpPr>
          <p:nvPr>
            <p:ph type="sldNum" sz="quarter" idx="12"/>
          </p:nvPr>
        </p:nvSpPr>
        <p:spPr>
          <a:xfrm>
            <a:off x="11582399" y="6336259"/>
            <a:ext cx="468183" cy="365125"/>
          </a:xfrm>
        </p:spPr>
        <p:txBody>
          <a:bodyPr/>
          <a:lstStyle>
            <a:lvl1pPr>
              <a:defRPr sz="1067">
                <a:solidFill>
                  <a:schemeClr val="bg2"/>
                </a:solidFill>
              </a:defRPr>
            </a:lvl1pPr>
          </a:lstStyle>
          <a:p>
            <a:fld id="{6AA10EC0-CC52-A246-A2C3-81389B6F8C64}" type="slidenum">
              <a:rPr lang="en-US" smtClean="0"/>
              <a:pPr/>
              <a:t>‹#›</a:t>
            </a:fld>
            <a:endParaRPr lang="en-US" dirty="0"/>
          </a:p>
        </p:txBody>
      </p:sp>
      <p:sp>
        <p:nvSpPr>
          <p:cNvPr id="9" name="Content Placeholder 2">
            <a:extLst>
              <a:ext uri="{FF2B5EF4-FFF2-40B4-BE49-F238E27FC236}">
                <a16:creationId xmlns:a16="http://schemas.microsoft.com/office/drawing/2014/main" id="{BE0C27BA-02F8-134D-A9AB-376BB1A59697}"/>
              </a:ext>
            </a:extLst>
          </p:cNvPr>
          <p:cNvSpPr>
            <a:spLocks noGrp="1"/>
          </p:cNvSpPr>
          <p:nvPr>
            <p:ph sz="half" idx="17"/>
          </p:nvPr>
        </p:nvSpPr>
        <p:spPr>
          <a:xfrm>
            <a:off x="536761" y="1838486"/>
            <a:ext cx="10948827" cy="1631415"/>
          </a:xfrm>
        </p:spPr>
        <p:txBody>
          <a:bodyPr lIns="90000"/>
          <a:lstStyle>
            <a:lvl1pPr marL="359991" indent="-359991">
              <a:lnSpc>
                <a:spcPct val="100000"/>
              </a:lnSpc>
              <a:defRPr sz="3467">
                <a:solidFill>
                  <a:schemeClr val="tx1"/>
                </a:solidFill>
                <a:latin typeface="+mj-lt"/>
              </a:defRPr>
            </a:lvl1pPr>
            <a:lvl2pPr marL="911977" indent="-383990">
              <a:lnSpc>
                <a:spcPct val="100000"/>
              </a:lnSpc>
              <a:defRPr sz="3067">
                <a:latin typeface="+mj-lt"/>
              </a:defRPr>
            </a:lvl2pPr>
            <a:lvl3pPr marL="1382965" indent="-374391">
              <a:lnSpc>
                <a:spcPct val="100000"/>
              </a:lnSpc>
              <a:defRPr sz="2400">
                <a:latin typeface="+mj-lt"/>
              </a:defRPr>
            </a:lvl3pPr>
            <a:lvl4pPr marL="1775956" indent="-345591">
              <a:lnSpc>
                <a:spcPct val="100000"/>
              </a:lnSpc>
              <a:defRPr sz="2000">
                <a:latin typeface="+mj-lt"/>
              </a:defRPr>
            </a:lvl4pPr>
            <a:lvl5pPr marL="2105347" indent="-335992">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499173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120D82-62FD-994E-8C5C-5BC2B3CE60C9}"/>
              </a:ext>
            </a:extLst>
          </p:cNvPr>
          <p:cNvSpPr>
            <a:spLocks noGrp="1"/>
          </p:cNvSpPr>
          <p:nvPr>
            <p:ph type="title"/>
          </p:nvPr>
        </p:nvSpPr>
        <p:spPr>
          <a:xfrm>
            <a:off x="536767" y="434017"/>
            <a:ext cx="9816103" cy="1053277"/>
          </a:xfrm>
        </p:spPr>
        <p:txBody>
          <a:bodyPr/>
          <a:lstStyle>
            <a:lvl1pPr>
              <a:defRPr b="1">
                <a:solidFill>
                  <a:schemeClr val="bg2"/>
                </a:solidFill>
                <a:latin typeface="+mn-lt"/>
              </a:defRPr>
            </a:lvl1pPr>
          </a:lstStyle>
          <a:p>
            <a:r>
              <a:rPr lang="en-GB" dirty="0"/>
              <a:t>Click to edit Master title style</a:t>
            </a:r>
            <a:endParaRPr lang="en-US" dirty="0"/>
          </a:p>
        </p:txBody>
      </p:sp>
      <p:sp>
        <p:nvSpPr>
          <p:cNvPr id="5" name="Slide Number Placeholder 8">
            <a:extLst>
              <a:ext uri="{FF2B5EF4-FFF2-40B4-BE49-F238E27FC236}">
                <a16:creationId xmlns:a16="http://schemas.microsoft.com/office/drawing/2014/main" id="{5F58F3A4-470D-364C-8DD2-29E8BBC9DC0A}"/>
              </a:ext>
            </a:extLst>
          </p:cNvPr>
          <p:cNvSpPr>
            <a:spLocks noGrp="1"/>
          </p:cNvSpPr>
          <p:nvPr>
            <p:ph type="sldNum" sz="quarter" idx="12"/>
          </p:nvPr>
        </p:nvSpPr>
        <p:spPr>
          <a:xfrm>
            <a:off x="11582403" y="6417540"/>
            <a:ext cx="468183" cy="365125"/>
          </a:xfrm>
        </p:spPr>
        <p:txBody>
          <a:bodyPr/>
          <a:lstStyle>
            <a:lvl1pPr>
              <a:defRPr sz="800">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2964851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8">
            <a:extLst>
              <a:ext uri="{FF2B5EF4-FFF2-40B4-BE49-F238E27FC236}">
                <a16:creationId xmlns:a16="http://schemas.microsoft.com/office/drawing/2014/main" id="{56FFCE1F-B17D-E640-949E-BC5D5D0B138F}"/>
              </a:ext>
            </a:extLst>
          </p:cNvPr>
          <p:cNvSpPr>
            <a:spLocks noGrp="1"/>
          </p:cNvSpPr>
          <p:nvPr>
            <p:ph type="sldNum" sz="quarter" idx="12"/>
          </p:nvPr>
        </p:nvSpPr>
        <p:spPr>
          <a:xfrm>
            <a:off x="11582403" y="6417540"/>
            <a:ext cx="468183" cy="365125"/>
          </a:xfrm>
        </p:spPr>
        <p:txBody>
          <a:bodyPr/>
          <a:lstStyle>
            <a:lvl1pPr>
              <a:defRPr sz="800">
                <a:solidFill>
                  <a:schemeClr val="bg2"/>
                </a:solidFill>
              </a:defRPr>
            </a:lvl1pPr>
          </a:lstStyle>
          <a:p>
            <a:fld id="{6AA10EC0-CC52-A246-A2C3-81389B6F8C64}" type="slidenum">
              <a:rPr lang="en-US" smtClean="0"/>
              <a:pPr/>
              <a:t>‹#›</a:t>
            </a:fld>
            <a:endParaRPr lang="en-US" dirty="0"/>
          </a:p>
        </p:txBody>
      </p:sp>
      <p:sp>
        <p:nvSpPr>
          <p:cNvPr id="13" name="Text Placeholder 5">
            <a:extLst>
              <a:ext uri="{FF2B5EF4-FFF2-40B4-BE49-F238E27FC236}">
                <a16:creationId xmlns:a16="http://schemas.microsoft.com/office/drawing/2014/main" id="{D1C12A00-603F-6B40-BFF8-E57198BC19B7}"/>
              </a:ext>
            </a:extLst>
          </p:cNvPr>
          <p:cNvSpPr>
            <a:spLocks noGrp="1"/>
          </p:cNvSpPr>
          <p:nvPr>
            <p:ph type="body" sz="quarter" idx="13" hasCustomPrompt="1"/>
          </p:nvPr>
        </p:nvSpPr>
        <p:spPr>
          <a:xfrm>
            <a:off x="537635" y="1629913"/>
            <a:ext cx="10945007" cy="496385"/>
          </a:xfrm>
        </p:spPr>
        <p:txBody>
          <a:bodyPr/>
          <a:lstStyle>
            <a:lvl1pPr marL="0" indent="0">
              <a:buNone/>
              <a:defRPr>
                <a:solidFill>
                  <a:schemeClr val="bg2"/>
                </a:solidFill>
                <a:latin typeface="+mj-lt"/>
              </a:defRPr>
            </a:lvl1pPr>
          </a:lstStyle>
          <a:p>
            <a:pPr lvl="0"/>
            <a:r>
              <a:rPr lang="en-GB" dirty="0"/>
              <a:t>Subtitle here</a:t>
            </a:r>
            <a:endParaRPr lang="en-US" dirty="0"/>
          </a:p>
        </p:txBody>
      </p:sp>
      <p:sp>
        <p:nvSpPr>
          <p:cNvPr id="14" name="Title 1">
            <a:extLst>
              <a:ext uri="{FF2B5EF4-FFF2-40B4-BE49-F238E27FC236}">
                <a16:creationId xmlns:a16="http://schemas.microsoft.com/office/drawing/2014/main" id="{EC86B90E-C5E8-6647-98B0-062029792AE6}"/>
              </a:ext>
            </a:extLst>
          </p:cNvPr>
          <p:cNvSpPr>
            <a:spLocks noGrp="1"/>
          </p:cNvSpPr>
          <p:nvPr>
            <p:ph type="title"/>
          </p:nvPr>
        </p:nvSpPr>
        <p:spPr>
          <a:xfrm>
            <a:off x="536767" y="434017"/>
            <a:ext cx="9816103" cy="1053277"/>
          </a:xfrm>
        </p:spPr>
        <p:txBody>
          <a:bodyPr/>
          <a:lstStyle>
            <a:lvl1pPr>
              <a:defRPr b="1">
                <a:solidFill>
                  <a:schemeClr val="bg2"/>
                </a:solidFill>
                <a:latin typeface="+mn-lt"/>
              </a:defRPr>
            </a:lvl1pPr>
          </a:lstStyle>
          <a:p>
            <a:r>
              <a:rPr lang="en-GB" dirty="0"/>
              <a:t>Click to edit Master title style</a:t>
            </a:r>
            <a:endParaRPr lang="en-US" dirty="0"/>
          </a:p>
        </p:txBody>
      </p:sp>
      <p:sp>
        <p:nvSpPr>
          <p:cNvPr id="15" name="Content Placeholder 2">
            <a:extLst>
              <a:ext uri="{FF2B5EF4-FFF2-40B4-BE49-F238E27FC236}">
                <a16:creationId xmlns:a16="http://schemas.microsoft.com/office/drawing/2014/main" id="{F158C181-A7D4-254F-8E6B-427BEEE94842}"/>
              </a:ext>
            </a:extLst>
          </p:cNvPr>
          <p:cNvSpPr>
            <a:spLocks noGrp="1"/>
          </p:cNvSpPr>
          <p:nvPr>
            <p:ph sz="half" idx="14"/>
          </p:nvPr>
        </p:nvSpPr>
        <p:spPr>
          <a:xfrm>
            <a:off x="536761" y="2306074"/>
            <a:ext cx="10948827" cy="4064095"/>
          </a:xfrm>
        </p:spPr>
        <p:txBody>
          <a:bodyPr lIns="90000"/>
          <a:lstStyle>
            <a:lvl1pPr marL="269987" indent="-269987">
              <a:lnSpc>
                <a:spcPct val="100000"/>
              </a:lnSpc>
              <a:defRPr sz="2600">
                <a:solidFill>
                  <a:schemeClr val="tx1"/>
                </a:solidFill>
                <a:latin typeface="+mj-lt"/>
              </a:defRPr>
            </a:lvl1pPr>
            <a:lvl2pPr marL="683966" indent="-287986">
              <a:lnSpc>
                <a:spcPct val="100000"/>
              </a:lnSpc>
              <a:defRPr sz="2300">
                <a:latin typeface="+mj-lt"/>
              </a:defRPr>
            </a:lvl2pPr>
            <a:lvl3pPr marL="1037199" indent="-280786">
              <a:lnSpc>
                <a:spcPct val="100000"/>
              </a:lnSpc>
              <a:defRPr sz="1800">
                <a:latin typeface="+mj-lt"/>
              </a:defRPr>
            </a:lvl3pPr>
            <a:lvl4pPr marL="1331933" indent="-259188">
              <a:lnSpc>
                <a:spcPct val="100000"/>
              </a:lnSpc>
              <a:defRPr sz="1500">
                <a:latin typeface="+mj-lt"/>
              </a:defRPr>
            </a:lvl4pPr>
            <a:lvl5pPr marL="1578971" indent="-251988">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1276042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114DE5C-8080-5C46-A6FD-CE21845CBC98}"/>
              </a:ext>
            </a:extLst>
          </p:cNvPr>
          <p:cNvSpPr>
            <a:spLocks noGrp="1"/>
          </p:cNvSpPr>
          <p:nvPr>
            <p:ph type="body" sz="quarter" idx="10" hasCustomPrompt="1"/>
          </p:nvPr>
        </p:nvSpPr>
        <p:spPr>
          <a:xfrm>
            <a:off x="1524000" y="5660250"/>
            <a:ext cx="9144000" cy="297727"/>
          </a:xfrm>
        </p:spPr>
        <p:txBody>
          <a:bodyPr>
            <a:noAutofit/>
          </a:bodyPr>
          <a:lstStyle>
            <a:lvl1pPr marL="0" indent="0" algn="ctr">
              <a:buNone/>
              <a:defRPr sz="1600">
                <a:solidFill>
                  <a:schemeClr val="bg2"/>
                </a:solidFill>
              </a:defRPr>
            </a:lvl1pPr>
            <a:lvl2pPr marL="457189" indent="0" algn="ctr">
              <a:buNone/>
              <a:defRPr sz="1333">
                <a:solidFill>
                  <a:schemeClr val="bg2"/>
                </a:solidFill>
              </a:defRPr>
            </a:lvl2pPr>
            <a:lvl3pPr marL="914377" indent="0" algn="ctr">
              <a:buNone/>
              <a:defRPr sz="1333">
                <a:solidFill>
                  <a:schemeClr val="bg2"/>
                </a:solidFill>
              </a:defRPr>
            </a:lvl3pPr>
            <a:lvl4pPr marL="1371566" indent="0" algn="ctr">
              <a:buNone/>
              <a:defRPr sz="1333">
                <a:solidFill>
                  <a:schemeClr val="bg2"/>
                </a:solidFill>
              </a:defRPr>
            </a:lvl4pPr>
            <a:lvl5pPr marL="1828754" indent="0" algn="ctr">
              <a:buNone/>
              <a:defRPr sz="1333">
                <a:solidFill>
                  <a:schemeClr val="bg2"/>
                </a:solidFill>
              </a:defRPr>
            </a:lvl5pPr>
          </a:lstStyle>
          <a:p>
            <a:pPr lvl="0"/>
            <a:r>
              <a:rPr lang="en-GB" dirty="0"/>
              <a:t>DEPARMENT TITLE GOES HERE</a:t>
            </a:r>
            <a:endParaRPr lang="en-US" dirty="0"/>
          </a:p>
        </p:txBody>
      </p:sp>
      <p:sp>
        <p:nvSpPr>
          <p:cNvPr id="20" name="Text Placeholder 18">
            <a:extLst>
              <a:ext uri="{FF2B5EF4-FFF2-40B4-BE49-F238E27FC236}">
                <a16:creationId xmlns:a16="http://schemas.microsoft.com/office/drawing/2014/main" id="{DC9F3277-BCA4-2048-8982-0ECFBCEE7EB8}"/>
              </a:ext>
            </a:extLst>
          </p:cNvPr>
          <p:cNvSpPr>
            <a:spLocks noGrp="1"/>
          </p:cNvSpPr>
          <p:nvPr>
            <p:ph type="body" sz="quarter" idx="11" hasCustomPrompt="1"/>
          </p:nvPr>
        </p:nvSpPr>
        <p:spPr>
          <a:xfrm>
            <a:off x="1524000" y="5929998"/>
            <a:ext cx="9144000" cy="297727"/>
          </a:xfrm>
        </p:spPr>
        <p:txBody>
          <a:bodyPr>
            <a:noAutofit/>
          </a:bodyPr>
          <a:lstStyle>
            <a:lvl1pPr marL="0" indent="0" algn="ctr">
              <a:buNone/>
              <a:defRPr sz="1600">
                <a:solidFill>
                  <a:schemeClr val="bg2"/>
                </a:solidFill>
              </a:defRPr>
            </a:lvl1pPr>
            <a:lvl2pPr marL="457189" indent="0" algn="ctr">
              <a:buNone/>
              <a:defRPr sz="1333">
                <a:solidFill>
                  <a:schemeClr val="bg2"/>
                </a:solidFill>
              </a:defRPr>
            </a:lvl2pPr>
            <a:lvl3pPr marL="914377" indent="0" algn="ctr">
              <a:buNone/>
              <a:defRPr sz="1333">
                <a:solidFill>
                  <a:schemeClr val="bg2"/>
                </a:solidFill>
              </a:defRPr>
            </a:lvl3pPr>
            <a:lvl4pPr marL="1371566" indent="0" algn="ctr">
              <a:buNone/>
              <a:defRPr sz="1333">
                <a:solidFill>
                  <a:schemeClr val="bg2"/>
                </a:solidFill>
              </a:defRPr>
            </a:lvl4pPr>
            <a:lvl5pPr marL="1828754" indent="0" algn="ctr">
              <a:buNone/>
              <a:defRPr sz="1333">
                <a:solidFill>
                  <a:schemeClr val="bg2"/>
                </a:solidFill>
              </a:defRPr>
            </a:lvl5pPr>
          </a:lstStyle>
          <a:p>
            <a:pPr lvl="0"/>
            <a:r>
              <a:rPr lang="en-GB" dirty="0"/>
              <a:t>PRESENTER NAME</a:t>
            </a:r>
            <a:endParaRPr lang="en-US" dirty="0"/>
          </a:p>
        </p:txBody>
      </p:sp>
      <p:sp>
        <p:nvSpPr>
          <p:cNvPr id="21" name="Text Placeholder 18">
            <a:extLst>
              <a:ext uri="{FF2B5EF4-FFF2-40B4-BE49-F238E27FC236}">
                <a16:creationId xmlns:a16="http://schemas.microsoft.com/office/drawing/2014/main" id="{9FFC349A-F95C-A740-8D49-880377A16AB7}"/>
              </a:ext>
            </a:extLst>
          </p:cNvPr>
          <p:cNvSpPr>
            <a:spLocks noGrp="1"/>
          </p:cNvSpPr>
          <p:nvPr>
            <p:ph type="body" sz="quarter" idx="12" hasCustomPrompt="1"/>
          </p:nvPr>
        </p:nvSpPr>
        <p:spPr>
          <a:xfrm>
            <a:off x="1524000" y="6185985"/>
            <a:ext cx="9144000" cy="297727"/>
          </a:xfrm>
        </p:spPr>
        <p:txBody>
          <a:bodyPr>
            <a:noAutofit/>
          </a:bodyPr>
          <a:lstStyle>
            <a:lvl1pPr marL="0" indent="0" algn="ctr">
              <a:buNone/>
              <a:defRPr sz="1600">
                <a:solidFill>
                  <a:schemeClr val="bg2"/>
                </a:solidFill>
              </a:defRPr>
            </a:lvl1pPr>
            <a:lvl2pPr marL="457189" indent="0" algn="ctr">
              <a:buNone/>
              <a:defRPr sz="1333">
                <a:solidFill>
                  <a:schemeClr val="bg2"/>
                </a:solidFill>
              </a:defRPr>
            </a:lvl2pPr>
            <a:lvl3pPr marL="914377" indent="0" algn="ctr">
              <a:buNone/>
              <a:defRPr sz="1333">
                <a:solidFill>
                  <a:schemeClr val="bg2"/>
                </a:solidFill>
              </a:defRPr>
            </a:lvl3pPr>
            <a:lvl4pPr marL="1371566" indent="0" algn="ctr">
              <a:buNone/>
              <a:defRPr sz="1333">
                <a:solidFill>
                  <a:schemeClr val="bg2"/>
                </a:solidFill>
              </a:defRPr>
            </a:lvl4pPr>
            <a:lvl5pPr marL="1828754" indent="0" algn="ctr">
              <a:buNone/>
              <a:defRPr sz="1333">
                <a:solidFill>
                  <a:schemeClr val="bg2"/>
                </a:solidFill>
              </a:defRPr>
            </a:lvl5pPr>
          </a:lstStyle>
          <a:p>
            <a:pPr lvl="0"/>
            <a:r>
              <a:rPr lang="en-GB" dirty="0"/>
              <a:t>00 MONTH, 0000</a:t>
            </a:r>
            <a:endParaRPr lang="en-US" dirty="0"/>
          </a:p>
        </p:txBody>
      </p:sp>
      <p:sp>
        <p:nvSpPr>
          <p:cNvPr id="12" name="Subtitle 2">
            <a:extLst>
              <a:ext uri="{FF2B5EF4-FFF2-40B4-BE49-F238E27FC236}">
                <a16:creationId xmlns:a16="http://schemas.microsoft.com/office/drawing/2014/main" id="{22CDBCE4-8CB0-324F-9465-F935DEF48080}"/>
              </a:ext>
            </a:extLst>
          </p:cNvPr>
          <p:cNvSpPr>
            <a:spLocks noGrp="1"/>
          </p:cNvSpPr>
          <p:nvPr>
            <p:ph type="subTitle" idx="1" hasCustomPrompt="1"/>
          </p:nvPr>
        </p:nvSpPr>
        <p:spPr>
          <a:xfrm>
            <a:off x="743414" y="5148339"/>
            <a:ext cx="10705173" cy="442139"/>
          </a:xfrm>
        </p:spPr>
        <p:txBody>
          <a:bodyPr anchor="ctr"/>
          <a:lstStyle>
            <a:lvl1pPr marL="0" indent="0" algn="ctr">
              <a:buNone/>
              <a:defRPr sz="2400">
                <a:solidFill>
                  <a:schemeClr val="bg2"/>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
        <p:nvSpPr>
          <p:cNvPr id="13" name="Footer Placeholder 4">
            <a:extLst>
              <a:ext uri="{FF2B5EF4-FFF2-40B4-BE49-F238E27FC236}">
                <a16:creationId xmlns:a16="http://schemas.microsoft.com/office/drawing/2014/main" id="{FBA4FA0E-B97B-3342-9EC2-3F3D4645687E}"/>
              </a:ext>
            </a:extLst>
          </p:cNvPr>
          <p:cNvSpPr txBox="1">
            <a:spLocks/>
          </p:cNvSpPr>
          <p:nvPr userDrawn="1"/>
        </p:nvSpPr>
        <p:spPr>
          <a:xfrm>
            <a:off x="-59471" y="-79296"/>
            <a:ext cx="5559236" cy="365125"/>
          </a:xfrm>
          <a:prstGeom prst="rect">
            <a:avLst/>
          </a:prstGeom>
        </p:spPr>
        <p:txBody>
          <a:bodyPr vert="horz" lIns="121920" tIns="60960" rIns="121920" bIns="60960" rtlCol="0" anchor="ctr"/>
          <a:lstStyle>
            <a:defPPr>
              <a:defRPr lang="en-US"/>
            </a:defPPr>
            <a:lvl1pPr marL="0" algn="l" defTabSz="457200" rtl="0" eaLnBrk="1" latinLnBrk="0" hangingPunct="1">
              <a:defRPr sz="9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b="0" dirty="0">
                <a:solidFill>
                  <a:schemeClr val="bg1">
                    <a:lumMod val="65000"/>
                  </a:schemeClr>
                </a:solidFill>
                <a:latin typeface="+mj-lt"/>
              </a:rPr>
              <a:t>CRICOS Provider No. 00300K (NT/VIC) I 03286A (NSW) | RTO Provider No. 0373</a:t>
            </a:r>
          </a:p>
        </p:txBody>
      </p:sp>
      <p:sp>
        <p:nvSpPr>
          <p:cNvPr id="9" name="Title 1">
            <a:extLst>
              <a:ext uri="{FF2B5EF4-FFF2-40B4-BE49-F238E27FC236}">
                <a16:creationId xmlns:a16="http://schemas.microsoft.com/office/drawing/2014/main" id="{49EAD49E-E234-6241-9C3F-6D8BE9E7A789}"/>
              </a:ext>
            </a:extLst>
          </p:cNvPr>
          <p:cNvSpPr>
            <a:spLocks noGrp="1"/>
          </p:cNvSpPr>
          <p:nvPr>
            <p:ph type="ctrTitle"/>
          </p:nvPr>
        </p:nvSpPr>
        <p:spPr>
          <a:xfrm>
            <a:off x="743414" y="4067948"/>
            <a:ext cx="10705173" cy="840000"/>
          </a:xfrm>
        </p:spPr>
        <p:txBody>
          <a:bodyPr anchor="t">
            <a:normAutofit/>
          </a:bodyPr>
          <a:lstStyle>
            <a:lvl1pPr algn="ctr">
              <a:defRPr sz="4267" b="1">
                <a:solidFill>
                  <a:schemeClr val="bg2"/>
                </a:solidFill>
                <a:latin typeface="+mn-lt"/>
              </a:defRPr>
            </a:lvl1pPr>
          </a:lstStyle>
          <a:p>
            <a:r>
              <a:rPr lang="en-GB" dirty="0"/>
              <a:t>Click to edit Master title style</a:t>
            </a:r>
            <a:endParaRPr lang="en-US" dirty="0"/>
          </a:p>
        </p:txBody>
      </p:sp>
    </p:spTree>
    <p:extLst>
      <p:ext uri="{BB962C8B-B14F-4D97-AF65-F5344CB8AC3E}">
        <p14:creationId xmlns:p14="http://schemas.microsoft.com/office/powerpoint/2010/main" val="82409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cognition of Traditional Own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0173647-703B-6440-9FC7-2015EDEDE3DC}"/>
              </a:ext>
            </a:extLst>
          </p:cNvPr>
          <p:cNvSpPr txBox="1">
            <a:spLocks/>
          </p:cNvSpPr>
          <p:nvPr userDrawn="1"/>
        </p:nvSpPr>
        <p:spPr>
          <a:xfrm>
            <a:off x="536764" y="698176"/>
            <a:ext cx="9157363" cy="93174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lang="en-AU" sz="2700" b="1" kern="1200" smtClean="0">
                <a:solidFill>
                  <a:schemeClr val="bg2"/>
                </a:solidFill>
                <a:effectLst/>
                <a:latin typeface="+mn-lt"/>
                <a:ea typeface="+mj-ea"/>
                <a:cs typeface="+mj-cs"/>
              </a:defRPr>
            </a:lvl1pPr>
          </a:lstStyle>
          <a:p>
            <a:pPr>
              <a:lnSpc>
                <a:spcPct val="100000"/>
              </a:lnSpc>
            </a:pPr>
            <a:r>
              <a:rPr lang="en-AU" sz="3600" dirty="0">
                <a:solidFill>
                  <a:srgbClr val="2C2157"/>
                </a:solidFill>
                <a:latin typeface="Calibri" panose="020F0502020204030204" pitchFamily="34" charset="0"/>
              </a:rPr>
              <a:t>Recognition of Traditional owners </a:t>
            </a:r>
            <a:br>
              <a:rPr lang="en-AU" sz="3600" dirty="0">
                <a:solidFill>
                  <a:srgbClr val="2C2157"/>
                </a:solidFill>
                <a:latin typeface="Calibri" panose="020F0502020204030204" pitchFamily="34" charset="0"/>
              </a:rPr>
            </a:br>
            <a:r>
              <a:rPr lang="en-AU" sz="3600" dirty="0">
                <a:solidFill>
                  <a:srgbClr val="2C2157"/>
                </a:solidFill>
                <a:latin typeface="Calibri" panose="020F0502020204030204" pitchFamily="34" charset="0"/>
              </a:rPr>
              <a:t>and Indigenous cultures</a:t>
            </a:r>
          </a:p>
        </p:txBody>
      </p:sp>
      <p:sp>
        <p:nvSpPr>
          <p:cNvPr id="23" name="Title 1">
            <a:extLst>
              <a:ext uri="{FF2B5EF4-FFF2-40B4-BE49-F238E27FC236}">
                <a16:creationId xmlns:a16="http://schemas.microsoft.com/office/drawing/2014/main" id="{223880D4-F547-0446-90E4-F5954574E50A}"/>
              </a:ext>
            </a:extLst>
          </p:cNvPr>
          <p:cNvSpPr txBox="1">
            <a:spLocks/>
          </p:cNvSpPr>
          <p:nvPr userDrawn="1"/>
        </p:nvSpPr>
        <p:spPr>
          <a:xfrm>
            <a:off x="536764" y="1825623"/>
            <a:ext cx="9157363" cy="2611164"/>
          </a:xfrm>
          <a:prstGeom prst="rect">
            <a:avLst/>
          </a:prstGeom>
        </p:spPr>
        <p:txBody>
          <a:bodyPr vert="horz" lIns="121920" tIns="60960" rIns="121920" bIns="60960" rtlCol="0" anchor="t">
            <a:normAutofit/>
          </a:bodyPr>
          <a:lstStyle>
            <a:lvl1pPr algn="l" defTabSz="685800" rtl="0" eaLnBrk="1" latinLnBrk="0" hangingPunct="1">
              <a:lnSpc>
                <a:spcPct val="90000"/>
              </a:lnSpc>
              <a:spcBef>
                <a:spcPct val="0"/>
              </a:spcBef>
              <a:buNone/>
              <a:defRPr lang="en-AU" sz="2700" b="1" kern="1200" smtClean="0">
                <a:solidFill>
                  <a:schemeClr val="bg2"/>
                </a:solidFill>
                <a:effectLst/>
                <a:latin typeface="+mn-lt"/>
                <a:ea typeface="+mj-ea"/>
                <a:cs typeface="+mj-cs"/>
              </a:defRPr>
            </a:lvl1pPr>
          </a:lstStyle>
          <a:p>
            <a:pPr>
              <a:lnSpc>
                <a:spcPct val="100000"/>
              </a:lnSpc>
            </a:pPr>
            <a:r>
              <a:rPr lang="en-AU" sz="2800" b="0" dirty="0">
                <a:solidFill>
                  <a:schemeClr val="tx1"/>
                </a:solidFill>
                <a:effectLst/>
                <a:latin typeface="+mj-lt"/>
              </a:rPr>
              <a:t>Charles Darwin University acknowledges the traditional custodians of the land on which we’re meeting and pays respect to Elders both past and present and extends that respect to all Aboriginal and Torres Strait Islander people.</a:t>
            </a:r>
          </a:p>
        </p:txBody>
      </p:sp>
      <p:sp>
        <p:nvSpPr>
          <p:cNvPr id="10" name="Slide Number Placeholder 8">
            <a:extLst>
              <a:ext uri="{FF2B5EF4-FFF2-40B4-BE49-F238E27FC236}">
                <a16:creationId xmlns:a16="http://schemas.microsoft.com/office/drawing/2014/main" id="{E9199D5F-A765-E443-AD66-817B8AFCB002}"/>
              </a:ext>
            </a:extLst>
          </p:cNvPr>
          <p:cNvSpPr>
            <a:spLocks noGrp="1"/>
          </p:cNvSpPr>
          <p:nvPr>
            <p:ph type="sldNum" sz="quarter" idx="12"/>
          </p:nvPr>
        </p:nvSpPr>
        <p:spPr>
          <a:xfrm>
            <a:off x="11582399" y="6336259"/>
            <a:ext cx="468183" cy="365125"/>
          </a:xfrm>
        </p:spPr>
        <p:txBody>
          <a:bodyPr/>
          <a:lstStyle>
            <a:lvl1pPr>
              <a:defRPr sz="1067">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417234493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CAC01DD-C5D2-2743-A861-E23185D50B7B}"/>
              </a:ext>
            </a:extLst>
          </p:cNvPr>
          <p:cNvSpPr>
            <a:spLocks noGrp="1"/>
          </p:cNvSpPr>
          <p:nvPr>
            <p:ph sz="half" idx="13"/>
          </p:nvPr>
        </p:nvSpPr>
        <p:spPr>
          <a:xfrm>
            <a:off x="536761" y="1838485"/>
            <a:ext cx="10948827" cy="4531683"/>
          </a:xfrm>
        </p:spPr>
        <p:txBody>
          <a:bodyPr lIns="90000"/>
          <a:lstStyle>
            <a:lvl1pPr marL="359991" indent="-359991">
              <a:lnSpc>
                <a:spcPct val="100000"/>
              </a:lnSpc>
              <a:defRPr sz="3467">
                <a:solidFill>
                  <a:schemeClr val="tx1"/>
                </a:solidFill>
                <a:latin typeface="+mj-lt"/>
              </a:defRPr>
            </a:lvl1pPr>
            <a:lvl2pPr marL="911977" indent="-383990">
              <a:lnSpc>
                <a:spcPct val="100000"/>
              </a:lnSpc>
              <a:defRPr sz="3067">
                <a:latin typeface="+mj-lt"/>
              </a:defRPr>
            </a:lvl2pPr>
            <a:lvl3pPr marL="1382965" indent="-374391">
              <a:lnSpc>
                <a:spcPct val="100000"/>
              </a:lnSpc>
              <a:defRPr sz="2400">
                <a:latin typeface="+mj-lt"/>
              </a:defRPr>
            </a:lvl3pPr>
            <a:lvl4pPr marL="1775956" indent="-345591">
              <a:lnSpc>
                <a:spcPct val="100000"/>
              </a:lnSpc>
              <a:defRPr sz="2000">
                <a:latin typeface="+mj-lt"/>
              </a:defRPr>
            </a:lvl4pPr>
            <a:lvl5pPr marL="2105347" indent="-335992">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Slide Number Placeholder 8">
            <a:extLst>
              <a:ext uri="{FF2B5EF4-FFF2-40B4-BE49-F238E27FC236}">
                <a16:creationId xmlns:a16="http://schemas.microsoft.com/office/drawing/2014/main" id="{95911817-749B-AB42-85A4-B5CC2E1EE784}"/>
              </a:ext>
            </a:extLst>
          </p:cNvPr>
          <p:cNvSpPr>
            <a:spLocks noGrp="1"/>
          </p:cNvSpPr>
          <p:nvPr>
            <p:ph type="sldNum" sz="quarter" idx="12"/>
          </p:nvPr>
        </p:nvSpPr>
        <p:spPr>
          <a:xfrm>
            <a:off x="11582399" y="6336259"/>
            <a:ext cx="468183" cy="365125"/>
          </a:xfrm>
        </p:spPr>
        <p:txBody>
          <a:bodyPr/>
          <a:lstStyle>
            <a:lvl1pPr>
              <a:defRPr sz="1067">
                <a:solidFill>
                  <a:schemeClr val="bg2"/>
                </a:solidFill>
              </a:defRPr>
            </a:lvl1pPr>
          </a:lstStyle>
          <a:p>
            <a:fld id="{6AA10EC0-CC52-A246-A2C3-81389B6F8C64}" type="slidenum">
              <a:rPr lang="en-US" smtClean="0"/>
              <a:pPr/>
              <a:t>‹#›</a:t>
            </a:fld>
            <a:endParaRPr lang="en-US" dirty="0"/>
          </a:p>
        </p:txBody>
      </p:sp>
      <p:sp>
        <p:nvSpPr>
          <p:cNvPr id="5" name="Title 1">
            <a:extLst>
              <a:ext uri="{FF2B5EF4-FFF2-40B4-BE49-F238E27FC236}">
                <a16:creationId xmlns:a16="http://schemas.microsoft.com/office/drawing/2014/main" id="{F40367C9-0E35-4043-AD9A-7FEB2A7ED229}"/>
              </a:ext>
            </a:extLst>
          </p:cNvPr>
          <p:cNvSpPr>
            <a:spLocks noGrp="1"/>
          </p:cNvSpPr>
          <p:nvPr>
            <p:ph type="title"/>
          </p:nvPr>
        </p:nvSpPr>
        <p:spPr>
          <a:xfrm>
            <a:off x="536765" y="637410"/>
            <a:ext cx="9816103" cy="1053277"/>
          </a:xfrm>
        </p:spPr>
        <p:txBody>
          <a:bodyPr/>
          <a:lstStyle>
            <a:lvl1pPr>
              <a:defRPr b="1">
                <a:solidFill>
                  <a:schemeClr val="bg2"/>
                </a:solidFill>
                <a:latin typeface="+mn-lt"/>
              </a:defRPr>
            </a:lvl1pPr>
          </a:lstStyle>
          <a:p>
            <a:r>
              <a:rPr lang="en-GB" dirty="0"/>
              <a:t>Click to edit Master title style</a:t>
            </a:r>
            <a:endParaRPr lang="en-US" dirty="0"/>
          </a:p>
        </p:txBody>
      </p:sp>
    </p:spTree>
    <p:extLst>
      <p:ext uri="{BB962C8B-B14F-4D97-AF65-F5344CB8AC3E}">
        <p14:creationId xmlns:p14="http://schemas.microsoft.com/office/powerpoint/2010/main" val="103689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0D8928-9E44-8E48-9606-82D2FC8561CD}"/>
              </a:ext>
            </a:extLst>
          </p:cNvPr>
          <p:cNvSpPr>
            <a:spLocks noGrp="1"/>
          </p:cNvSpPr>
          <p:nvPr>
            <p:ph type="body" sz="quarter" idx="13" hasCustomPrompt="1"/>
          </p:nvPr>
        </p:nvSpPr>
        <p:spPr>
          <a:xfrm>
            <a:off x="537635" y="1833304"/>
            <a:ext cx="10945005" cy="496385"/>
          </a:xfrm>
        </p:spPr>
        <p:txBody>
          <a:bodyPr/>
          <a:lstStyle>
            <a:lvl1pPr marL="0" indent="0">
              <a:buNone/>
              <a:defRPr>
                <a:solidFill>
                  <a:schemeClr val="bg2"/>
                </a:solidFill>
                <a:latin typeface="+mj-lt"/>
              </a:defRPr>
            </a:lvl1pPr>
          </a:lstStyle>
          <a:p>
            <a:pPr lvl="0"/>
            <a:r>
              <a:rPr lang="en-GB" dirty="0"/>
              <a:t>Subtitle here</a:t>
            </a:r>
            <a:endParaRPr lang="en-US" dirty="0"/>
          </a:p>
        </p:txBody>
      </p:sp>
      <p:sp>
        <p:nvSpPr>
          <p:cNvPr id="22" name="Slide Number Placeholder 8">
            <a:extLst>
              <a:ext uri="{FF2B5EF4-FFF2-40B4-BE49-F238E27FC236}">
                <a16:creationId xmlns:a16="http://schemas.microsoft.com/office/drawing/2014/main" id="{1A95E5B7-80F2-5B4A-BC78-175815545504}"/>
              </a:ext>
            </a:extLst>
          </p:cNvPr>
          <p:cNvSpPr>
            <a:spLocks noGrp="1"/>
          </p:cNvSpPr>
          <p:nvPr>
            <p:ph type="sldNum" sz="quarter" idx="12"/>
          </p:nvPr>
        </p:nvSpPr>
        <p:spPr>
          <a:xfrm>
            <a:off x="11582399" y="6336259"/>
            <a:ext cx="468183" cy="365125"/>
          </a:xfrm>
        </p:spPr>
        <p:txBody>
          <a:bodyPr/>
          <a:lstStyle>
            <a:lvl1pPr>
              <a:defRPr sz="1067">
                <a:solidFill>
                  <a:schemeClr val="bg2"/>
                </a:solidFill>
              </a:defRPr>
            </a:lvl1pPr>
          </a:lstStyle>
          <a:p>
            <a:fld id="{6AA10EC0-CC52-A246-A2C3-81389B6F8C64}" type="slidenum">
              <a:rPr lang="en-US" smtClean="0"/>
              <a:pPr/>
              <a:t>‹#›</a:t>
            </a:fld>
            <a:endParaRPr lang="en-US" dirty="0"/>
          </a:p>
        </p:txBody>
      </p:sp>
      <p:sp>
        <p:nvSpPr>
          <p:cNvPr id="24" name="Title 1">
            <a:extLst>
              <a:ext uri="{FF2B5EF4-FFF2-40B4-BE49-F238E27FC236}">
                <a16:creationId xmlns:a16="http://schemas.microsoft.com/office/drawing/2014/main" id="{5562D983-A37D-7945-93D2-AF85F5D77084}"/>
              </a:ext>
            </a:extLst>
          </p:cNvPr>
          <p:cNvSpPr>
            <a:spLocks noGrp="1"/>
          </p:cNvSpPr>
          <p:nvPr>
            <p:ph type="title"/>
          </p:nvPr>
        </p:nvSpPr>
        <p:spPr>
          <a:xfrm>
            <a:off x="536765" y="637410"/>
            <a:ext cx="9816103" cy="1053277"/>
          </a:xfrm>
        </p:spPr>
        <p:txBody>
          <a:bodyPr/>
          <a:lstStyle>
            <a:lvl1pPr>
              <a:defRPr b="1">
                <a:solidFill>
                  <a:schemeClr val="bg2"/>
                </a:solidFill>
                <a:latin typeface="+mn-lt"/>
              </a:defRPr>
            </a:lvl1pPr>
          </a:lstStyle>
          <a:p>
            <a:r>
              <a:rPr lang="en-GB" dirty="0"/>
              <a:t>Click to edit Master title style</a:t>
            </a:r>
            <a:endParaRPr lang="en-US" dirty="0"/>
          </a:p>
        </p:txBody>
      </p:sp>
      <p:sp>
        <p:nvSpPr>
          <p:cNvPr id="14" name="Content Placeholder 2">
            <a:extLst>
              <a:ext uri="{FF2B5EF4-FFF2-40B4-BE49-F238E27FC236}">
                <a16:creationId xmlns:a16="http://schemas.microsoft.com/office/drawing/2014/main" id="{48343E03-DE47-1347-8AD0-EB3863603E70}"/>
              </a:ext>
            </a:extLst>
          </p:cNvPr>
          <p:cNvSpPr>
            <a:spLocks noGrp="1"/>
          </p:cNvSpPr>
          <p:nvPr>
            <p:ph sz="half" idx="14"/>
          </p:nvPr>
        </p:nvSpPr>
        <p:spPr>
          <a:xfrm>
            <a:off x="536761" y="2509467"/>
            <a:ext cx="10948827" cy="3860701"/>
          </a:xfrm>
        </p:spPr>
        <p:txBody>
          <a:bodyPr lIns="90000"/>
          <a:lstStyle>
            <a:lvl1pPr marL="359991" indent="-359991">
              <a:lnSpc>
                <a:spcPct val="100000"/>
              </a:lnSpc>
              <a:defRPr sz="3467">
                <a:solidFill>
                  <a:schemeClr val="tx1"/>
                </a:solidFill>
                <a:latin typeface="+mj-lt"/>
              </a:defRPr>
            </a:lvl1pPr>
            <a:lvl2pPr marL="911977" indent="-383990">
              <a:lnSpc>
                <a:spcPct val="100000"/>
              </a:lnSpc>
              <a:defRPr sz="3067">
                <a:latin typeface="+mj-lt"/>
              </a:defRPr>
            </a:lvl2pPr>
            <a:lvl3pPr marL="1382965" indent="-374391">
              <a:lnSpc>
                <a:spcPct val="100000"/>
              </a:lnSpc>
              <a:defRPr sz="2400">
                <a:latin typeface="+mj-lt"/>
              </a:defRPr>
            </a:lvl3pPr>
            <a:lvl4pPr marL="1775956" indent="-345591">
              <a:lnSpc>
                <a:spcPct val="100000"/>
              </a:lnSpc>
              <a:defRPr sz="2000">
                <a:latin typeface="+mj-lt"/>
              </a:defRPr>
            </a:lvl4pPr>
            <a:lvl5pPr marL="2105347" indent="-335992">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4094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lide Number Placeholder 8">
            <a:extLst>
              <a:ext uri="{FF2B5EF4-FFF2-40B4-BE49-F238E27FC236}">
                <a16:creationId xmlns:a16="http://schemas.microsoft.com/office/drawing/2014/main" id="{1613E223-F612-1941-8C94-A3B29ACCD319}"/>
              </a:ext>
            </a:extLst>
          </p:cNvPr>
          <p:cNvSpPr>
            <a:spLocks noGrp="1"/>
          </p:cNvSpPr>
          <p:nvPr userDrawn="1"/>
        </p:nvSpPr>
        <p:spPr>
          <a:xfrm>
            <a:off x="11506252" y="145318"/>
            <a:ext cx="564995" cy="365125"/>
          </a:xfrm>
          <a:prstGeom prst="rect">
            <a:avLst/>
          </a:prstGeom>
        </p:spPr>
        <p:txBody>
          <a:bodyPr vert="horz" lIns="121920" tIns="60960" rIns="121920" bIns="6096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AA10EC0-CC52-A246-A2C3-81389B6F8C64}" type="slidenum">
              <a:rPr lang="en-US" sz="1067" smtClean="0">
                <a:solidFill>
                  <a:schemeClr val="bg2"/>
                </a:solidFill>
              </a:rPr>
              <a:pPr/>
              <a:t>‹#›</a:t>
            </a:fld>
            <a:endParaRPr lang="en-US" sz="1067" dirty="0">
              <a:solidFill>
                <a:schemeClr val="bg2"/>
              </a:solidFill>
            </a:endParaRPr>
          </a:p>
        </p:txBody>
      </p:sp>
    </p:spTree>
    <p:extLst>
      <p:ext uri="{BB962C8B-B14F-4D97-AF65-F5344CB8AC3E}">
        <p14:creationId xmlns:p14="http://schemas.microsoft.com/office/powerpoint/2010/main" val="47108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032556-A817-A444-9D7A-A69C4C241876}"/>
              </a:ext>
            </a:extLst>
          </p:cNvPr>
          <p:cNvSpPr>
            <a:spLocks noGrp="1"/>
          </p:cNvSpPr>
          <p:nvPr>
            <p:ph type="ctrTitle"/>
          </p:nvPr>
        </p:nvSpPr>
        <p:spPr>
          <a:xfrm>
            <a:off x="685748" y="1794107"/>
            <a:ext cx="10820504" cy="2054592"/>
          </a:xfrm>
        </p:spPr>
        <p:txBody>
          <a:bodyPr anchor="b">
            <a:normAutofit/>
          </a:bodyPr>
          <a:lstStyle>
            <a:lvl1pPr algn="ctr">
              <a:defRPr sz="4267" b="1">
                <a:solidFill>
                  <a:schemeClr val="bg1"/>
                </a:solidFill>
                <a:latin typeface="+mn-lt"/>
              </a:defRPr>
            </a:lvl1pPr>
          </a:lstStyle>
          <a:p>
            <a:r>
              <a:rPr lang="en-GB" dirty="0"/>
              <a:t>Click to edit Master title style</a:t>
            </a:r>
            <a:endParaRPr lang="en-US" dirty="0"/>
          </a:p>
        </p:txBody>
      </p:sp>
      <p:sp>
        <p:nvSpPr>
          <p:cNvPr id="14" name="Slide Number Placeholder 8">
            <a:extLst>
              <a:ext uri="{FF2B5EF4-FFF2-40B4-BE49-F238E27FC236}">
                <a16:creationId xmlns:a16="http://schemas.microsoft.com/office/drawing/2014/main" id="{74B874B7-4744-B146-BA8C-DEE180A7971F}"/>
              </a:ext>
            </a:extLst>
          </p:cNvPr>
          <p:cNvSpPr>
            <a:spLocks noGrp="1"/>
          </p:cNvSpPr>
          <p:nvPr userDrawn="1"/>
        </p:nvSpPr>
        <p:spPr>
          <a:xfrm>
            <a:off x="11506251" y="145318"/>
            <a:ext cx="564995" cy="365125"/>
          </a:xfrm>
          <a:prstGeom prst="rect">
            <a:avLst/>
          </a:prstGeom>
        </p:spPr>
        <p:txBody>
          <a:bodyPr vert="horz" lIns="121920" tIns="60960" rIns="121920" bIns="6096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AA10EC0-CC52-A246-A2C3-81389B6F8C64}" type="slidenum">
              <a:rPr lang="en-US" sz="1067" smtClean="0">
                <a:solidFill>
                  <a:schemeClr val="bg1"/>
                </a:solidFill>
              </a:rPr>
              <a:pPr/>
              <a:t>‹#›</a:t>
            </a:fld>
            <a:endParaRPr lang="en-US" sz="1067" dirty="0">
              <a:solidFill>
                <a:schemeClr val="bg1"/>
              </a:solidFill>
            </a:endParaRPr>
          </a:p>
        </p:txBody>
      </p:sp>
    </p:spTree>
    <p:extLst>
      <p:ext uri="{BB962C8B-B14F-4D97-AF65-F5344CB8AC3E}">
        <p14:creationId xmlns:p14="http://schemas.microsoft.com/office/powerpoint/2010/main" val="304054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210A0658-5DE5-5E45-991B-3E10590452B9}"/>
              </a:ext>
            </a:extLst>
          </p:cNvPr>
          <p:cNvSpPr>
            <a:spLocks noGrp="1"/>
          </p:cNvSpPr>
          <p:nvPr>
            <p:ph type="title"/>
          </p:nvPr>
        </p:nvSpPr>
        <p:spPr>
          <a:xfrm>
            <a:off x="536765" y="637410"/>
            <a:ext cx="9816103" cy="1053277"/>
          </a:xfrm>
        </p:spPr>
        <p:txBody>
          <a:bodyPr/>
          <a:lstStyle>
            <a:lvl1pPr>
              <a:defRPr b="1">
                <a:solidFill>
                  <a:schemeClr val="bg2"/>
                </a:solidFill>
                <a:latin typeface="+mn-lt"/>
              </a:defRPr>
            </a:lvl1pPr>
          </a:lstStyle>
          <a:p>
            <a:r>
              <a:rPr lang="en-GB" dirty="0"/>
              <a:t>Click to edit Master title style</a:t>
            </a:r>
            <a:endParaRPr lang="en-US" dirty="0"/>
          </a:p>
        </p:txBody>
      </p:sp>
      <p:sp>
        <p:nvSpPr>
          <p:cNvPr id="29" name="Slide Number Placeholder 8">
            <a:extLst>
              <a:ext uri="{FF2B5EF4-FFF2-40B4-BE49-F238E27FC236}">
                <a16:creationId xmlns:a16="http://schemas.microsoft.com/office/drawing/2014/main" id="{AB3F04B4-2B9C-D243-8409-2B60B6159A4D}"/>
              </a:ext>
            </a:extLst>
          </p:cNvPr>
          <p:cNvSpPr>
            <a:spLocks noGrp="1"/>
          </p:cNvSpPr>
          <p:nvPr>
            <p:ph type="sldNum" sz="quarter" idx="12"/>
          </p:nvPr>
        </p:nvSpPr>
        <p:spPr>
          <a:xfrm>
            <a:off x="11582399" y="6336259"/>
            <a:ext cx="468183" cy="365125"/>
          </a:xfrm>
        </p:spPr>
        <p:txBody>
          <a:bodyPr/>
          <a:lstStyle>
            <a:lvl1pPr>
              <a:defRPr sz="1067">
                <a:solidFill>
                  <a:schemeClr val="bg2"/>
                </a:solidFill>
              </a:defRPr>
            </a:lvl1pPr>
          </a:lstStyle>
          <a:p>
            <a:fld id="{6AA10EC0-CC52-A246-A2C3-81389B6F8C64}" type="slidenum">
              <a:rPr lang="en-US" smtClean="0"/>
              <a:pPr/>
              <a:t>‹#›</a:t>
            </a:fld>
            <a:endParaRPr lang="en-US" dirty="0"/>
          </a:p>
        </p:txBody>
      </p:sp>
      <p:sp>
        <p:nvSpPr>
          <p:cNvPr id="8" name="Content Placeholder 2">
            <a:extLst>
              <a:ext uri="{FF2B5EF4-FFF2-40B4-BE49-F238E27FC236}">
                <a16:creationId xmlns:a16="http://schemas.microsoft.com/office/drawing/2014/main" id="{CFD82C39-D2FF-164E-89A6-C0673E61AEAE}"/>
              </a:ext>
            </a:extLst>
          </p:cNvPr>
          <p:cNvSpPr>
            <a:spLocks noGrp="1"/>
          </p:cNvSpPr>
          <p:nvPr>
            <p:ph sz="half" idx="13"/>
          </p:nvPr>
        </p:nvSpPr>
        <p:spPr>
          <a:xfrm>
            <a:off x="536762" y="1838485"/>
            <a:ext cx="5342740" cy="4531683"/>
          </a:xfrm>
        </p:spPr>
        <p:txBody>
          <a:bodyPr lIns="90000"/>
          <a:lstStyle>
            <a:lvl1pPr marL="359991" indent="-359991">
              <a:lnSpc>
                <a:spcPct val="100000"/>
              </a:lnSpc>
              <a:defRPr sz="3467">
                <a:solidFill>
                  <a:schemeClr val="tx1"/>
                </a:solidFill>
                <a:latin typeface="+mj-lt"/>
              </a:defRPr>
            </a:lvl1pPr>
            <a:lvl2pPr marL="911977" indent="-383990">
              <a:lnSpc>
                <a:spcPct val="100000"/>
              </a:lnSpc>
              <a:defRPr sz="3067">
                <a:latin typeface="+mj-lt"/>
              </a:defRPr>
            </a:lvl2pPr>
            <a:lvl3pPr marL="1382965" indent="-374391">
              <a:lnSpc>
                <a:spcPct val="100000"/>
              </a:lnSpc>
              <a:defRPr sz="2400">
                <a:latin typeface="+mj-lt"/>
              </a:defRPr>
            </a:lvl3pPr>
            <a:lvl4pPr marL="1775956" indent="-345591">
              <a:lnSpc>
                <a:spcPct val="100000"/>
              </a:lnSpc>
              <a:defRPr sz="2000">
                <a:latin typeface="+mj-lt"/>
              </a:defRPr>
            </a:lvl4pPr>
            <a:lvl5pPr marL="2105347" indent="-335992">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a:extLst>
              <a:ext uri="{FF2B5EF4-FFF2-40B4-BE49-F238E27FC236}">
                <a16:creationId xmlns:a16="http://schemas.microsoft.com/office/drawing/2014/main" id="{8C69AEF2-4B5E-C04E-B5A3-22147306A841}"/>
              </a:ext>
            </a:extLst>
          </p:cNvPr>
          <p:cNvSpPr>
            <a:spLocks noGrp="1"/>
          </p:cNvSpPr>
          <p:nvPr>
            <p:ph sz="half" idx="19"/>
          </p:nvPr>
        </p:nvSpPr>
        <p:spPr>
          <a:xfrm>
            <a:off x="6146670" y="1838485"/>
            <a:ext cx="5342740" cy="4531683"/>
          </a:xfrm>
        </p:spPr>
        <p:txBody>
          <a:bodyPr lIns="90000"/>
          <a:lstStyle>
            <a:lvl1pPr marL="359991" indent="-359991">
              <a:lnSpc>
                <a:spcPct val="100000"/>
              </a:lnSpc>
              <a:defRPr sz="3467">
                <a:solidFill>
                  <a:schemeClr val="tx1"/>
                </a:solidFill>
                <a:latin typeface="+mj-lt"/>
              </a:defRPr>
            </a:lvl1pPr>
            <a:lvl2pPr marL="911977" indent="-383990">
              <a:lnSpc>
                <a:spcPct val="100000"/>
              </a:lnSpc>
              <a:defRPr sz="3067">
                <a:latin typeface="+mj-lt"/>
              </a:defRPr>
            </a:lvl2pPr>
            <a:lvl3pPr marL="1382965" indent="-374391">
              <a:lnSpc>
                <a:spcPct val="100000"/>
              </a:lnSpc>
              <a:defRPr sz="2400">
                <a:latin typeface="+mj-lt"/>
              </a:defRPr>
            </a:lvl3pPr>
            <a:lvl4pPr marL="1775956" indent="-345591">
              <a:lnSpc>
                <a:spcPct val="100000"/>
              </a:lnSpc>
              <a:defRPr sz="2000">
                <a:latin typeface="+mj-lt"/>
              </a:defRPr>
            </a:lvl4pPr>
            <a:lvl5pPr marL="2105347" indent="-335992">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3638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with Subheading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CD0FC821-9E3D-6249-8FE7-456ED4D51253}"/>
              </a:ext>
            </a:extLst>
          </p:cNvPr>
          <p:cNvSpPr>
            <a:spLocks noGrp="1"/>
          </p:cNvSpPr>
          <p:nvPr>
            <p:ph type="body" sz="quarter" idx="14" hasCustomPrompt="1"/>
          </p:nvPr>
        </p:nvSpPr>
        <p:spPr>
          <a:xfrm>
            <a:off x="6135172" y="1832396"/>
            <a:ext cx="5354237" cy="497293"/>
          </a:xfrm>
        </p:spPr>
        <p:txBody>
          <a:bodyPr/>
          <a:lstStyle>
            <a:lvl1pPr marL="0" indent="0">
              <a:buNone/>
              <a:defRPr>
                <a:solidFill>
                  <a:schemeClr val="bg2"/>
                </a:solidFill>
                <a:latin typeface="+mj-lt"/>
              </a:defRPr>
            </a:lvl1pPr>
          </a:lstStyle>
          <a:p>
            <a:pPr lvl="0"/>
            <a:r>
              <a:rPr lang="en-GB" dirty="0"/>
              <a:t>Subtitle here</a:t>
            </a:r>
            <a:endParaRPr lang="en-US" dirty="0"/>
          </a:p>
        </p:txBody>
      </p:sp>
      <p:sp>
        <p:nvSpPr>
          <p:cNvPr id="23" name="Text Placeholder 5">
            <a:extLst>
              <a:ext uri="{FF2B5EF4-FFF2-40B4-BE49-F238E27FC236}">
                <a16:creationId xmlns:a16="http://schemas.microsoft.com/office/drawing/2014/main" id="{DC52205C-B1BD-7945-99A9-79EFECB7DFFA}"/>
              </a:ext>
            </a:extLst>
          </p:cNvPr>
          <p:cNvSpPr>
            <a:spLocks noGrp="1"/>
          </p:cNvSpPr>
          <p:nvPr>
            <p:ph type="body" sz="quarter" idx="16" hasCustomPrompt="1"/>
          </p:nvPr>
        </p:nvSpPr>
        <p:spPr>
          <a:xfrm>
            <a:off x="536764" y="1837616"/>
            <a:ext cx="5348489" cy="497293"/>
          </a:xfrm>
        </p:spPr>
        <p:txBody>
          <a:bodyPr/>
          <a:lstStyle>
            <a:lvl1pPr marL="0" indent="0">
              <a:buNone/>
              <a:defRPr>
                <a:solidFill>
                  <a:schemeClr val="bg2"/>
                </a:solidFill>
                <a:latin typeface="+mj-lt"/>
              </a:defRPr>
            </a:lvl1pPr>
          </a:lstStyle>
          <a:p>
            <a:pPr lvl="0"/>
            <a:r>
              <a:rPr lang="en-GB" dirty="0"/>
              <a:t>Subtitle here</a:t>
            </a:r>
            <a:endParaRPr lang="en-US" dirty="0"/>
          </a:p>
        </p:txBody>
      </p:sp>
      <p:sp>
        <p:nvSpPr>
          <p:cNvPr id="35" name="Title 1">
            <a:extLst>
              <a:ext uri="{FF2B5EF4-FFF2-40B4-BE49-F238E27FC236}">
                <a16:creationId xmlns:a16="http://schemas.microsoft.com/office/drawing/2014/main" id="{C21A125E-8E92-1044-A120-FC8CBBE2EDC3}"/>
              </a:ext>
            </a:extLst>
          </p:cNvPr>
          <p:cNvSpPr>
            <a:spLocks noGrp="1"/>
          </p:cNvSpPr>
          <p:nvPr>
            <p:ph type="title"/>
          </p:nvPr>
        </p:nvSpPr>
        <p:spPr>
          <a:xfrm>
            <a:off x="536765" y="637410"/>
            <a:ext cx="9816103" cy="1053277"/>
          </a:xfrm>
        </p:spPr>
        <p:txBody>
          <a:bodyPr/>
          <a:lstStyle>
            <a:lvl1pPr>
              <a:defRPr b="1">
                <a:solidFill>
                  <a:schemeClr val="bg2"/>
                </a:solidFill>
                <a:latin typeface="+mn-lt"/>
              </a:defRPr>
            </a:lvl1pPr>
          </a:lstStyle>
          <a:p>
            <a:r>
              <a:rPr lang="en-GB" dirty="0"/>
              <a:t>Click to edit Master title style</a:t>
            </a:r>
            <a:endParaRPr lang="en-US" dirty="0"/>
          </a:p>
        </p:txBody>
      </p:sp>
      <p:sp>
        <p:nvSpPr>
          <p:cNvPr id="37" name="Slide Number Placeholder 8">
            <a:extLst>
              <a:ext uri="{FF2B5EF4-FFF2-40B4-BE49-F238E27FC236}">
                <a16:creationId xmlns:a16="http://schemas.microsoft.com/office/drawing/2014/main" id="{C28D749B-0910-6D43-9E7D-58186A2F29E4}"/>
              </a:ext>
            </a:extLst>
          </p:cNvPr>
          <p:cNvSpPr>
            <a:spLocks noGrp="1"/>
          </p:cNvSpPr>
          <p:nvPr>
            <p:ph type="sldNum" sz="quarter" idx="12"/>
          </p:nvPr>
        </p:nvSpPr>
        <p:spPr>
          <a:xfrm>
            <a:off x="11582399" y="6336259"/>
            <a:ext cx="468183" cy="365125"/>
          </a:xfrm>
        </p:spPr>
        <p:txBody>
          <a:bodyPr/>
          <a:lstStyle>
            <a:lvl1pPr>
              <a:defRPr sz="1067">
                <a:solidFill>
                  <a:schemeClr val="bg2"/>
                </a:solidFill>
              </a:defRPr>
            </a:lvl1pPr>
          </a:lstStyle>
          <a:p>
            <a:fld id="{6AA10EC0-CC52-A246-A2C3-81389B6F8C64}" type="slidenum">
              <a:rPr lang="en-US" smtClean="0"/>
              <a:pPr/>
              <a:t>‹#›</a:t>
            </a:fld>
            <a:endParaRPr lang="en-US" dirty="0"/>
          </a:p>
        </p:txBody>
      </p:sp>
      <p:sp>
        <p:nvSpPr>
          <p:cNvPr id="10" name="Content Placeholder 2">
            <a:extLst>
              <a:ext uri="{FF2B5EF4-FFF2-40B4-BE49-F238E27FC236}">
                <a16:creationId xmlns:a16="http://schemas.microsoft.com/office/drawing/2014/main" id="{C485EAB0-A1C3-B149-AC40-731FD84C9B80}"/>
              </a:ext>
            </a:extLst>
          </p:cNvPr>
          <p:cNvSpPr>
            <a:spLocks noGrp="1"/>
          </p:cNvSpPr>
          <p:nvPr>
            <p:ph sz="half" idx="13"/>
          </p:nvPr>
        </p:nvSpPr>
        <p:spPr>
          <a:xfrm>
            <a:off x="536762" y="2509464"/>
            <a:ext cx="5342740" cy="3860704"/>
          </a:xfrm>
        </p:spPr>
        <p:txBody>
          <a:bodyPr lIns="90000"/>
          <a:lstStyle>
            <a:lvl1pPr marL="359991" indent="-359991">
              <a:lnSpc>
                <a:spcPct val="100000"/>
              </a:lnSpc>
              <a:defRPr sz="3467">
                <a:solidFill>
                  <a:schemeClr val="tx1"/>
                </a:solidFill>
                <a:latin typeface="+mj-lt"/>
              </a:defRPr>
            </a:lvl1pPr>
            <a:lvl2pPr marL="911977" indent="-383990">
              <a:lnSpc>
                <a:spcPct val="100000"/>
              </a:lnSpc>
              <a:defRPr sz="3067">
                <a:latin typeface="+mj-lt"/>
              </a:defRPr>
            </a:lvl2pPr>
            <a:lvl3pPr marL="1382965" indent="-374391">
              <a:lnSpc>
                <a:spcPct val="100000"/>
              </a:lnSpc>
              <a:defRPr sz="2400">
                <a:latin typeface="+mj-lt"/>
              </a:defRPr>
            </a:lvl3pPr>
            <a:lvl4pPr marL="1775956" indent="-345591">
              <a:lnSpc>
                <a:spcPct val="100000"/>
              </a:lnSpc>
              <a:defRPr sz="2000">
                <a:latin typeface="+mj-lt"/>
              </a:defRPr>
            </a:lvl4pPr>
            <a:lvl5pPr marL="2105347" indent="-335992">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a:extLst>
              <a:ext uri="{FF2B5EF4-FFF2-40B4-BE49-F238E27FC236}">
                <a16:creationId xmlns:a16="http://schemas.microsoft.com/office/drawing/2014/main" id="{5FB4939C-537E-2545-B3C5-7DDE4A94308C}"/>
              </a:ext>
            </a:extLst>
          </p:cNvPr>
          <p:cNvSpPr>
            <a:spLocks noGrp="1"/>
          </p:cNvSpPr>
          <p:nvPr>
            <p:ph sz="half" idx="19"/>
          </p:nvPr>
        </p:nvSpPr>
        <p:spPr>
          <a:xfrm>
            <a:off x="6146670" y="2509464"/>
            <a:ext cx="5342740" cy="3860704"/>
          </a:xfrm>
        </p:spPr>
        <p:txBody>
          <a:bodyPr lIns="90000"/>
          <a:lstStyle>
            <a:lvl1pPr marL="359991" indent="-359991">
              <a:lnSpc>
                <a:spcPct val="100000"/>
              </a:lnSpc>
              <a:defRPr sz="3467">
                <a:solidFill>
                  <a:schemeClr val="tx1"/>
                </a:solidFill>
                <a:latin typeface="+mj-lt"/>
              </a:defRPr>
            </a:lvl1pPr>
            <a:lvl2pPr marL="911977" indent="-383990">
              <a:lnSpc>
                <a:spcPct val="100000"/>
              </a:lnSpc>
              <a:defRPr sz="3067">
                <a:latin typeface="+mj-lt"/>
              </a:defRPr>
            </a:lvl2pPr>
            <a:lvl3pPr marL="1382965" indent="-374391">
              <a:lnSpc>
                <a:spcPct val="100000"/>
              </a:lnSpc>
              <a:defRPr sz="2400">
                <a:latin typeface="+mj-lt"/>
              </a:defRPr>
            </a:lvl3pPr>
            <a:lvl4pPr marL="1775956" indent="-345591">
              <a:lnSpc>
                <a:spcPct val="100000"/>
              </a:lnSpc>
              <a:defRPr sz="2000">
                <a:latin typeface="+mj-lt"/>
              </a:defRPr>
            </a:lvl4pPr>
            <a:lvl5pPr marL="2105347" indent="-335992">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20772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OR SECTION TITLE GOES HERE</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10EC0-CC52-A246-A2C3-81389B6F8C64}" type="slidenum">
              <a:rPr lang="en-US" smtClean="0"/>
              <a:t>‹#›</a:t>
            </a:fld>
            <a:endParaRPr lang="en-US"/>
          </a:p>
        </p:txBody>
      </p:sp>
    </p:spTree>
    <p:extLst>
      <p:ext uri="{BB962C8B-B14F-4D97-AF65-F5344CB8AC3E}">
        <p14:creationId xmlns:p14="http://schemas.microsoft.com/office/powerpoint/2010/main" val="485790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09585"/>
            <a:fld id="{6AA10EC0-CC52-A246-A2C3-81389B6F8C64}" type="slidenum">
              <a:rPr lang="en-US">
                <a:solidFill>
                  <a:srgbClr val="201645"/>
                </a:solidFill>
                <a:latin typeface="Calibri" panose="020F0502020204030204"/>
              </a:rPr>
              <a:pPr defTabSz="609585"/>
              <a:t>1</a:t>
            </a:fld>
            <a:endParaRPr lang="en-US" dirty="0">
              <a:solidFill>
                <a:srgbClr val="201645"/>
              </a:solidFill>
              <a:latin typeface="Calibri" panose="020F0502020204030204"/>
            </a:endParaRPr>
          </a:p>
        </p:txBody>
      </p:sp>
      <p:graphicFrame>
        <p:nvGraphicFramePr>
          <p:cNvPr id="6" name="Table 4">
            <a:extLst>
              <a:ext uri="{FF2B5EF4-FFF2-40B4-BE49-F238E27FC236}">
                <a16:creationId xmlns:a16="http://schemas.microsoft.com/office/drawing/2014/main" id="{CFCC1D46-3784-49AD-B27B-26006CA458A4}"/>
              </a:ext>
            </a:extLst>
          </p:cNvPr>
          <p:cNvGraphicFramePr>
            <a:graphicFrameLocks/>
          </p:cNvGraphicFramePr>
          <p:nvPr>
            <p:extLst>
              <p:ext uri="{D42A27DB-BD31-4B8C-83A1-F6EECF244321}">
                <p14:modId xmlns:p14="http://schemas.microsoft.com/office/powerpoint/2010/main" val="2665581102"/>
              </p:ext>
            </p:extLst>
          </p:nvPr>
        </p:nvGraphicFramePr>
        <p:xfrm>
          <a:off x="118535" y="195994"/>
          <a:ext cx="7779757" cy="6625767"/>
        </p:xfrm>
        <a:graphic>
          <a:graphicData uri="http://schemas.openxmlformats.org/drawingml/2006/table">
            <a:tbl>
              <a:tblPr firstRow="1" bandRow="1">
                <a:tableStyleId>{F5AB1C69-6EDB-4FF4-983F-18BD219EF322}</a:tableStyleId>
              </a:tblPr>
              <a:tblGrid>
                <a:gridCol w="1666873">
                  <a:extLst>
                    <a:ext uri="{9D8B030D-6E8A-4147-A177-3AD203B41FA5}">
                      <a16:colId xmlns:a16="http://schemas.microsoft.com/office/drawing/2014/main" val="1730668279"/>
                    </a:ext>
                  </a:extLst>
                </a:gridCol>
                <a:gridCol w="1404937">
                  <a:extLst>
                    <a:ext uri="{9D8B030D-6E8A-4147-A177-3AD203B41FA5}">
                      <a16:colId xmlns:a16="http://schemas.microsoft.com/office/drawing/2014/main" val="2809128724"/>
                    </a:ext>
                  </a:extLst>
                </a:gridCol>
                <a:gridCol w="2763006">
                  <a:extLst>
                    <a:ext uri="{9D8B030D-6E8A-4147-A177-3AD203B41FA5}">
                      <a16:colId xmlns:a16="http://schemas.microsoft.com/office/drawing/2014/main" val="32588904"/>
                    </a:ext>
                  </a:extLst>
                </a:gridCol>
                <a:gridCol w="1944941">
                  <a:extLst>
                    <a:ext uri="{9D8B030D-6E8A-4147-A177-3AD203B41FA5}">
                      <a16:colId xmlns:a16="http://schemas.microsoft.com/office/drawing/2014/main" val="1837152065"/>
                    </a:ext>
                  </a:extLst>
                </a:gridCol>
              </a:tblGrid>
              <a:tr h="389751">
                <a:tc>
                  <a:txBody>
                    <a:bodyPr/>
                    <a:lstStyle/>
                    <a:p>
                      <a:pPr algn="ctr"/>
                      <a:r>
                        <a:rPr lang="en-US" sz="1600" dirty="0"/>
                        <a:t>School</a:t>
                      </a:r>
                      <a:endParaRPr lang="en-AU" sz="1600" dirty="0"/>
                    </a:p>
                  </a:txBody>
                  <a:tcPr marL="121920" marR="121920" marT="60960" marB="60960"/>
                </a:tc>
                <a:tc>
                  <a:txBody>
                    <a:bodyPr/>
                    <a:lstStyle/>
                    <a:p>
                      <a:pPr algn="ctr"/>
                      <a:r>
                        <a:rPr lang="en-US" sz="1600" dirty="0"/>
                        <a:t>Stage</a:t>
                      </a:r>
                      <a:endParaRPr lang="en-AU" sz="1600" dirty="0"/>
                    </a:p>
                  </a:txBody>
                  <a:tcPr marL="121920" marR="121920" marT="60960" marB="60960"/>
                </a:tc>
                <a:tc>
                  <a:txBody>
                    <a:bodyPr/>
                    <a:lstStyle/>
                    <a:p>
                      <a:pPr algn="ctr"/>
                      <a:r>
                        <a:rPr lang="en-US" sz="1600" dirty="0"/>
                        <a:t>Class</a:t>
                      </a:r>
                      <a:endParaRPr lang="en-AU" sz="1600" dirty="0"/>
                    </a:p>
                  </a:txBody>
                  <a:tcPr marL="121920" marR="121920" marT="60960" marB="60960"/>
                </a:tc>
                <a:tc>
                  <a:txBody>
                    <a:bodyPr/>
                    <a:lstStyle/>
                    <a:p>
                      <a:pPr algn="ctr"/>
                      <a:r>
                        <a:rPr lang="en-US" sz="1600" dirty="0"/>
                        <a:t>Age</a:t>
                      </a:r>
                      <a:endParaRPr lang="en-AU" sz="1600" dirty="0"/>
                    </a:p>
                  </a:txBody>
                  <a:tcPr marL="121920" marR="121920" marT="60960" marB="60960"/>
                </a:tc>
                <a:extLst>
                  <a:ext uri="{0D108BD9-81ED-4DB2-BD59-A6C34878D82A}">
                    <a16:rowId xmlns:a16="http://schemas.microsoft.com/office/drawing/2014/main" val="4211525675"/>
                  </a:ext>
                </a:extLst>
              </a:tr>
              <a:tr h="389751">
                <a:tc rowSpan="3" gridSpan="2">
                  <a:txBody>
                    <a:bodyPr/>
                    <a:lstStyle/>
                    <a:p>
                      <a:endParaRPr lang="en-US" sz="1600" dirty="0"/>
                    </a:p>
                    <a:p>
                      <a:r>
                        <a:rPr lang="en-US" sz="1600" dirty="0"/>
                        <a:t>Senior High </a:t>
                      </a:r>
                      <a:endParaRPr lang="en-AU" sz="1600" dirty="0"/>
                    </a:p>
                  </a:txBody>
                  <a:tcPr marL="121920" marR="121920" marT="60960" marB="60960"/>
                </a:tc>
                <a:tc rowSpan="3" hMerge="1">
                  <a:txBody>
                    <a:bodyPr/>
                    <a:lstStyle/>
                    <a:p>
                      <a:endParaRPr lang="en-AU" dirty="0"/>
                    </a:p>
                  </a:txBody>
                  <a:tcPr/>
                </a:tc>
                <a:tc>
                  <a:txBody>
                    <a:bodyPr/>
                    <a:lstStyle/>
                    <a:p>
                      <a:r>
                        <a:rPr lang="en-US" sz="1600" dirty="0"/>
                        <a:t>Year 12</a:t>
                      </a:r>
                      <a:endParaRPr lang="en-AU" sz="1600" dirty="0"/>
                    </a:p>
                  </a:txBody>
                  <a:tcPr marL="121920" marR="121920" marT="60960" marB="60960"/>
                </a:tc>
                <a:tc>
                  <a:txBody>
                    <a:bodyPr/>
                    <a:lstStyle/>
                    <a:p>
                      <a:pPr algn="ctr"/>
                      <a:r>
                        <a:rPr lang="en-US" sz="1600" dirty="0"/>
                        <a:t>17</a:t>
                      </a:r>
                      <a:endParaRPr lang="en-AU" sz="1600" dirty="0"/>
                    </a:p>
                  </a:txBody>
                  <a:tcPr marL="121920" marR="121920" marT="60960" marB="60960"/>
                </a:tc>
                <a:extLst>
                  <a:ext uri="{0D108BD9-81ED-4DB2-BD59-A6C34878D82A}">
                    <a16:rowId xmlns:a16="http://schemas.microsoft.com/office/drawing/2014/main" val="3866642584"/>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11</a:t>
                      </a:r>
                      <a:endParaRPr lang="en-AU" sz="1600" dirty="0"/>
                    </a:p>
                  </a:txBody>
                  <a:tcPr marL="121920" marR="121920" marT="60960" marB="60960"/>
                </a:tc>
                <a:tc>
                  <a:txBody>
                    <a:bodyPr/>
                    <a:lstStyle/>
                    <a:p>
                      <a:pPr algn="ctr"/>
                      <a:r>
                        <a:rPr lang="en-US" sz="1600" dirty="0"/>
                        <a:t>16</a:t>
                      </a:r>
                      <a:endParaRPr lang="en-AU" sz="1600" dirty="0"/>
                    </a:p>
                  </a:txBody>
                  <a:tcPr marL="121920" marR="121920" marT="60960" marB="60960"/>
                </a:tc>
                <a:extLst>
                  <a:ext uri="{0D108BD9-81ED-4DB2-BD59-A6C34878D82A}">
                    <a16:rowId xmlns:a16="http://schemas.microsoft.com/office/drawing/2014/main" val="1681347305"/>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10</a:t>
                      </a:r>
                      <a:endParaRPr lang="en-AU" sz="1600" dirty="0"/>
                    </a:p>
                  </a:txBody>
                  <a:tcPr marL="121920" marR="121920" marT="60960" marB="60960"/>
                </a:tc>
                <a:tc>
                  <a:txBody>
                    <a:bodyPr/>
                    <a:lstStyle/>
                    <a:p>
                      <a:pPr algn="ctr"/>
                      <a:r>
                        <a:rPr lang="en-US" sz="1600" dirty="0"/>
                        <a:t>15</a:t>
                      </a:r>
                      <a:endParaRPr lang="en-AU" sz="1600" dirty="0"/>
                    </a:p>
                  </a:txBody>
                  <a:tcPr marL="121920" marR="121920" marT="60960" marB="60960"/>
                </a:tc>
                <a:extLst>
                  <a:ext uri="{0D108BD9-81ED-4DB2-BD59-A6C34878D82A}">
                    <a16:rowId xmlns:a16="http://schemas.microsoft.com/office/drawing/2014/main" val="648139548"/>
                  </a:ext>
                </a:extLst>
              </a:tr>
              <a:tr h="389751">
                <a:tc rowSpan="3" gridSpan="2">
                  <a:txBody>
                    <a:bodyPr/>
                    <a:lstStyle/>
                    <a:p>
                      <a:pPr algn="l"/>
                      <a:endParaRPr lang="en-US" sz="1600" dirty="0"/>
                    </a:p>
                    <a:p>
                      <a:pPr algn="l"/>
                      <a:r>
                        <a:rPr lang="en-AU" sz="1600" dirty="0"/>
                        <a:t>Middle School</a:t>
                      </a:r>
                    </a:p>
                    <a:p>
                      <a:pPr algn="l"/>
                      <a:endParaRPr lang="en-US" sz="1600" dirty="0"/>
                    </a:p>
                  </a:txBody>
                  <a:tcPr marL="121920" marR="121920" marT="60960" marB="60960"/>
                </a:tc>
                <a:tc rowSpan="3" hMerge="1">
                  <a:txBody>
                    <a:bodyPr/>
                    <a:lstStyle/>
                    <a:p>
                      <a:endParaRPr lang="en-AU" dirty="0"/>
                    </a:p>
                  </a:txBody>
                  <a:tcPr/>
                </a:tc>
                <a:tc>
                  <a:txBody>
                    <a:bodyPr/>
                    <a:lstStyle/>
                    <a:p>
                      <a:r>
                        <a:rPr lang="en-US" sz="1600" dirty="0"/>
                        <a:t>Year 9</a:t>
                      </a:r>
                      <a:endParaRPr lang="en-AU" sz="1600" dirty="0"/>
                    </a:p>
                  </a:txBody>
                  <a:tcPr marL="121920" marR="121920" marT="60960" marB="60960"/>
                </a:tc>
                <a:tc>
                  <a:txBody>
                    <a:bodyPr/>
                    <a:lstStyle/>
                    <a:p>
                      <a:pPr algn="ctr"/>
                      <a:r>
                        <a:rPr lang="en-US" sz="1600" dirty="0"/>
                        <a:t>14</a:t>
                      </a:r>
                      <a:endParaRPr lang="en-AU" sz="1600" dirty="0"/>
                    </a:p>
                  </a:txBody>
                  <a:tcPr marL="121920" marR="121920" marT="60960" marB="60960"/>
                </a:tc>
                <a:extLst>
                  <a:ext uri="{0D108BD9-81ED-4DB2-BD59-A6C34878D82A}">
                    <a16:rowId xmlns:a16="http://schemas.microsoft.com/office/drawing/2014/main" val="3305375183"/>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8</a:t>
                      </a:r>
                      <a:endParaRPr lang="en-AU" sz="1600" dirty="0"/>
                    </a:p>
                  </a:txBody>
                  <a:tcPr marL="121920" marR="121920" marT="60960" marB="60960"/>
                </a:tc>
                <a:tc>
                  <a:txBody>
                    <a:bodyPr/>
                    <a:lstStyle/>
                    <a:p>
                      <a:pPr algn="ctr"/>
                      <a:r>
                        <a:rPr lang="en-US" sz="1600" dirty="0"/>
                        <a:t>13</a:t>
                      </a:r>
                      <a:endParaRPr lang="en-AU" sz="1600" dirty="0"/>
                    </a:p>
                  </a:txBody>
                  <a:tcPr marL="121920" marR="121920" marT="60960" marB="60960"/>
                </a:tc>
                <a:extLst>
                  <a:ext uri="{0D108BD9-81ED-4DB2-BD59-A6C34878D82A}">
                    <a16:rowId xmlns:a16="http://schemas.microsoft.com/office/drawing/2014/main" val="1105332440"/>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7</a:t>
                      </a:r>
                      <a:endParaRPr lang="en-AU" sz="1600" dirty="0"/>
                    </a:p>
                  </a:txBody>
                  <a:tcPr marL="121920" marR="121920" marT="60960" marB="60960"/>
                </a:tc>
                <a:tc>
                  <a:txBody>
                    <a:bodyPr/>
                    <a:lstStyle/>
                    <a:p>
                      <a:pPr algn="ctr"/>
                      <a:r>
                        <a:rPr lang="en-US" sz="1600" dirty="0"/>
                        <a:t>12</a:t>
                      </a:r>
                      <a:endParaRPr lang="en-AU" sz="1600" dirty="0"/>
                    </a:p>
                  </a:txBody>
                  <a:tcPr marL="121920" marR="121920" marT="60960" marB="60960"/>
                </a:tc>
                <a:extLst>
                  <a:ext uri="{0D108BD9-81ED-4DB2-BD59-A6C34878D82A}">
                    <a16:rowId xmlns:a16="http://schemas.microsoft.com/office/drawing/2014/main" val="2475208142"/>
                  </a:ext>
                </a:extLst>
              </a:tr>
              <a:tr h="389751">
                <a:tc rowSpan="7">
                  <a:txBody>
                    <a:bodyPr/>
                    <a:lstStyle/>
                    <a:p>
                      <a:endParaRPr lang="en-US" sz="1600" dirty="0"/>
                    </a:p>
                    <a:p>
                      <a:endParaRPr lang="en-US" sz="1600" dirty="0"/>
                    </a:p>
                    <a:p>
                      <a:endParaRPr lang="en-US" sz="1600" dirty="0"/>
                    </a:p>
                    <a:p>
                      <a:endParaRPr lang="en-US" sz="1600" dirty="0"/>
                    </a:p>
                    <a:p>
                      <a:r>
                        <a:rPr lang="en-US" sz="1600" dirty="0"/>
                        <a:t>Primary</a:t>
                      </a:r>
                      <a:endParaRPr lang="en-AU" sz="1600" dirty="0"/>
                    </a:p>
                  </a:txBody>
                  <a:tcPr marL="121920" marR="121920" marT="60960" marB="60960"/>
                </a:tc>
                <a:tc rowSpan="4">
                  <a:txBody>
                    <a:bodyPr/>
                    <a:lstStyle/>
                    <a:p>
                      <a:endParaRPr lang="en-US" sz="1600" dirty="0"/>
                    </a:p>
                    <a:p>
                      <a:endParaRPr lang="en-US" sz="1600" dirty="0"/>
                    </a:p>
                    <a:p>
                      <a:r>
                        <a:rPr lang="en-US" sz="1600" dirty="0"/>
                        <a:t>Upper</a:t>
                      </a:r>
                      <a:endParaRPr lang="en-AU" sz="1600" dirty="0"/>
                    </a:p>
                  </a:txBody>
                  <a:tcPr marL="121920" marR="121920" marT="60960" marB="60960"/>
                </a:tc>
                <a:tc>
                  <a:txBody>
                    <a:bodyPr/>
                    <a:lstStyle/>
                    <a:p>
                      <a:r>
                        <a:rPr lang="en-US" sz="1600" dirty="0"/>
                        <a:t>Year 6</a:t>
                      </a:r>
                      <a:endParaRPr lang="en-AU" sz="1600" dirty="0"/>
                    </a:p>
                  </a:txBody>
                  <a:tcPr marL="121920" marR="121920" marT="60960" marB="60960"/>
                </a:tc>
                <a:tc>
                  <a:txBody>
                    <a:bodyPr/>
                    <a:lstStyle/>
                    <a:p>
                      <a:pPr algn="ctr"/>
                      <a:r>
                        <a:rPr lang="en-US" sz="1600" dirty="0"/>
                        <a:t>11</a:t>
                      </a:r>
                      <a:endParaRPr lang="en-AU" sz="1600" dirty="0"/>
                    </a:p>
                  </a:txBody>
                  <a:tcPr marL="121920" marR="121920" marT="60960" marB="60960"/>
                </a:tc>
                <a:extLst>
                  <a:ext uri="{0D108BD9-81ED-4DB2-BD59-A6C34878D82A}">
                    <a16:rowId xmlns:a16="http://schemas.microsoft.com/office/drawing/2014/main" val="686976679"/>
                  </a:ext>
                </a:extLst>
              </a:tr>
              <a:tr h="389751">
                <a:tc vMerge="1">
                  <a:txBody>
                    <a:bodyPr/>
                    <a:lstStyle/>
                    <a:p>
                      <a:endParaRPr lang="en-AU"/>
                    </a:p>
                  </a:txBody>
                  <a:tcPr/>
                </a:tc>
                <a:tc vMerge="1">
                  <a:txBody>
                    <a:bodyPr/>
                    <a:lstStyle/>
                    <a:p>
                      <a:endParaRPr lang="en-AU"/>
                    </a:p>
                  </a:txBody>
                  <a:tcPr/>
                </a:tc>
                <a:tc>
                  <a:txBody>
                    <a:bodyPr/>
                    <a:lstStyle/>
                    <a:p>
                      <a:r>
                        <a:rPr lang="en-US" sz="1600" dirty="0"/>
                        <a:t>Year 5 </a:t>
                      </a:r>
                      <a:endParaRPr lang="en-AU" sz="1600" dirty="0"/>
                    </a:p>
                  </a:txBody>
                  <a:tcPr marL="121920" marR="121920" marT="60960" marB="60960"/>
                </a:tc>
                <a:tc>
                  <a:txBody>
                    <a:bodyPr/>
                    <a:lstStyle/>
                    <a:p>
                      <a:pPr algn="ctr"/>
                      <a:r>
                        <a:rPr lang="en-US" sz="1600" dirty="0"/>
                        <a:t>10</a:t>
                      </a:r>
                      <a:endParaRPr lang="en-AU" sz="1600" dirty="0"/>
                    </a:p>
                  </a:txBody>
                  <a:tcPr marL="121920" marR="121920" marT="60960" marB="60960"/>
                </a:tc>
                <a:extLst>
                  <a:ext uri="{0D108BD9-81ED-4DB2-BD59-A6C34878D82A}">
                    <a16:rowId xmlns:a16="http://schemas.microsoft.com/office/drawing/2014/main" val="3824557050"/>
                  </a:ext>
                </a:extLst>
              </a:tr>
              <a:tr h="389751">
                <a:tc vMerge="1">
                  <a:txBody>
                    <a:bodyPr/>
                    <a:lstStyle/>
                    <a:p>
                      <a:endParaRPr lang="en-AU"/>
                    </a:p>
                  </a:txBody>
                  <a:tcPr/>
                </a:tc>
                <a:tc vMerge="1">
                  <a:txBody>
                    <a:bodyPr/>
                    <a:lstStyle/>
                    <a:p>
                      <a:endParaRPr lang="en-AU"/>
                    </a:p>
                  </a:txBody>
                  <a:tcPr/>
                </a:tc>
                <a:tc>
                  <a:txBody>
                    <a:bodyPr/>
                    <a:lstStyle/>
                    <a:p>
                      <a:r>
                        <a:rPr lang="en-US" sz="1600" dirty="0"/>
                        <a:t>Year 4</a:t>
                      </a:r>
                      <a:endParaRPr lang="en-AU" sz="1600" dirty="0"/>
                    </a:p>
                  </a:txBody>
                  <a:tcPr marL="121920" marR="121920" marT="60960" marB="60960"/>
                </a:tc>
                <a:tc>
                  <a:txBody>
                    <a:bodyPr/>
                    <a:lstStyle/>
                    <a:p>
                      <a:pPr algn="ctr"/>
                      <a:r>
                        <a:rPr lang="en-US" sz="1600" dirty="0"/>
                        <a:t>9</a:t>
                      </a:r>
                      <a:endParaRPr lang="en-AU" sz="1600" dirty="0"/>
                    </a:p>
                  </a:txBody>
                  <a:tcPr marL="121920" marR="121920" marT="60960" marB="60960"/>
                </a:tc>
                <a:extLst>
                  <a:ext uri="{0D108BD9-81ED-4DB2-BD59-A6C34878D82A}">
                    <a16:rowId xmlns:a16="http://schemas.microsoft.com/office/drawing/2014/main" val="3583848806"/>
                  </a:ext>
                </a:extLst>
              </a:tr>
              <a:tr h="389751">
                <a:tc vMerge="1">
                  <a:txBody>
                    <a:bodyPr/>
                    <a:lstStyle/>
                    <a:p>
                      <a:endParaRPr lang="en-AU"/>
                    </a:p>
                  </a:txBody>
                  <a:tcPr/>
                </a:tc>
                <a:tc vMerge="1">
                  <a:txBody>
                    <a:bodyPr/>
                    <a:lstStyle/>
                    <a:p>
                      <a:endParaRPr lang="en-AU"/>
                    </a:p>
                  </a:txBody>
                  <a:tcPr/>
                </a:tc>
                <a:tc>
                  <a:txBody>
                    <a:bodyPr/>
                    <a:lstStyle/>
                    <a:p>
                      <a:r>
                        <a:rPr lang="en-US" sz="1600" dirty="0"/>
                        <a:t>Year 3</a:t>
                      </a:r>
                      <a:endParaRPr lang="en-AU" sz="1600" dirty="0"/>
                    </a:p>
                  </a:txBody>
                  <a:tcPr marL="121920" marR="121920" marT="60960" marB="60960"/>
                </a:tc>
                <a:tc>
                  <a:txBody>
                    <a:bodyPr/>
                    <a:lstStyle/>
                    <a:p>
                      <a:pPr algn="ctr"/>
                      <a:r>
                        <a:rPr lang="en-US" sz="1600" dirty="0"/>
                        <a:t>8</a:t>
                      </a:r>
                      <a:endParaRPr lang="en-AU" sz="1600" dirty="0"/>
                    </a:p>
                  </a:txBody>
                  <a:tcPr marL="121920" marR="121920" marT="60960" marB="60960"/>
                </a:tc>
                <a:extLst>
                  <a:ext uri="{0D108BD9-81ED-4DB2-BD59-A6C34878D82A}">
                    <a16:rowId xmlns:a16="http://schemas.microsoft.com/office/drawing/2014/main" val="3990794339"/>
                  </a:ext>
                </a:extLst>
              </a:tr>
              <a:tr h="389751">
                <a:tc vMerge="1">
                  <a:txBody>
                    <a:bodyPr/>
                    <a:lstStyle/>
                    <a:p>
                      <a:endParaRPr lang="en-AU"/>
                    </a:p>
                  </a:txBody>
                  <a:tcPr/>
                </a:tc>
                <a:tc rowSpan="3">
                  <a:txBody>
                    <a:bodyPr/>
                    <a:lstStyle/>
                    <a:p>
                      <a:endParaRPr lang="en-US" sz="1600" dirty="0"/>
                    </a:p>
                    <a:p>
                      <a:r>
                        <a:rPr lang="en-AU" sz="1600" dirty="0"/>
                        <a:t>Junior </a:t>
                      </a:r>
                    </a:p>
                  </a:txBody>
                  <a:tcPr marL="121920" marR="121920" marT="60960" marB="60960"/>
                </a:tc>
                <a:tc>
                  <a:txBody>
                    <a:bodyPr/>
                    <a:lstStyle/>
                    <a:p>
                      <a:r>
                        <a:rPr lang="en-US" sz="1600" dirty="0"/>
                        <a:t>Year 2</a:t>
                      </a:r>
                      <a:endParaRPr lang="en-AU" sz="1600" dirty="0"/>
                    </a:p>
                  </a:txBody>
                  <a:tcPr marL="121920" marR="121920" marT="60960" marB="60960"/>
                </a:tc>
                <a:tc>
                  <a:txBody>
                    <a:bodyPr/>
                    <a:lstStyle/>
                    <a:p>
                      <a:pPr algn="ctr"/>
                      <a:r>
                        <a:rPr lang="en-US" sz="1600" dirty="0"/>
                        <a:t>7</a:t>
                      </a:r>
                      <a:endParaRPr lang="en-AU" sz="1600" dirty="0"/>
                    </a:p>
                  </a:txBody>
                  <a:tcPr marL="121920" marR="121920" marT="60960" marB="60960"/>
                </a:tc>
                <a:extLst>
                  <a:ext uri="{0D108BD9-81ED-4DB2-BD59-A6C34878D82A}">
                    <a16:rowId xmlns:a16="http://schemas.microsoft.com/office/drawing/2014/main" val="3825569212"/>
                  </a:ext>
                </a:extLst>
              </a:tr>
              <a:tr h="389751">
                <a:tc vMerge="1">
                  <a:txBody>
                    <a:bodyPr/>
                    <a:lstStyle/>
                    <a:p>
                      <a:endParaRPr lang="en-AU"/>
                    </a:p>
                  </a:txBody>
                  <a:tcPr/>
                </a:tc>
                <a:tc vMerge="1">
                  <a:txBody>
                    <a:bodyPr/>
                    <a:lstStyle/>
                    <a:p>
                      <a:endParaRPr lang="en-AU"/>
                    </a:p>
                  </a:txBody>
                  <a:tcPr/>
                </a:tc>
                <a:tc>
                  <a:txBody>
                    <a:bodyPr/>
                    <a:lstStyle/>
                    <a:p>
                      <a:r>
                        <a:rPr lang="en-US" sz="1600" dirty="0"/>
                        <a:t>Year 1</a:t>
                      </a:r>
                      <a:endParaRPr lang="en-AU" sz="1600" dirty="0"/>
                    </a:p>
                  </a:txBody>
                  <a:tcPr marL="121920" marR="121920" marT="60960" marB="60960"/>
                </a:tc>
                <a:tc>
                  <a:txBody>
                    <a:bodyPr/>
                    <a:lstStyle/>
                    <a:p>
                      <a:pPr algn="ctr"/>
                      <a:r>
                        <a:rPr lang="en-US" sz="1600" dirty="0"/>
                        <a:t>6</a:t>
                      </a:r>
                      <a:endParaRPr lang="en-AU" sz="1600" dirty="0"/>
                    </a:p>
                  </a:txBody>
                  <a:tcPr marL="121920" marR="121920" marT="60960" marB="60960"/>
                </a:tc>
                <a:extLst>
                  <a:ext uri="{0D108BD9-81ED-4DB2-BD59-A6C34878D82A}">
                    <a16:rowId xmlns:a16="http://schemas.microsoft.com/office/drawing/2014/main" val="855395967"/>
                  </a:ext>
                </a:extLst>
              </a:tr>
              <a:tr h="389751">
                <a:tc vMerge="1">
                  <a:txBody>
                    <a:bodyPr/>
                    <a:lstStyle/>
                    <a:p>
                      <a:endParaRPr lang="en-AU"/>
                    </a:p>
                  </a:txBody>
                  <a:tcPr/>
                </a:tc>
                <a:tc vMerge="1">
                  <a:txBody>
                    <a:bodyPr/>
                    <a:lstStyle/>
                    <a:p>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Transition/Reception/Prep</a:t>
                      </a:r>
                      <a:endParaRPr lang="en-AU" sz="1600" dirty="0"/>
                    </a:p>
                  </a:txBody>
                  <a:tcPr marL="121920" marR="121920" marT="60960" marB="60960"/>
                </a:tc>
                <a:tc>
                  <a:txBody>
                    <a:bodyPr/>
                    <a:lstStyle/>
                    <a:p>
                      <a:pPr algn="ctr"/>
                      <a:r>
                        <a:rPr lang="en-US" sz="1600" dirty="0"/>
                        <a:t>5</a:t>
                      </a:r>
                      <a:endParaRPr lang="en-AU" sz="1600" dirty="0"/>
                    </a:p>
                  </a:txBody>
                  <a:tcPr marL="121920" marR="121920" marT="60960" marB="60960"/>
                </a:tc>
                <a:extLst>
                  <a:ext uri="{0D108BD9-81ED-4DB2-BD59-A6C34878D82A}">
                    <a16:rowId xmlns:a16="http://schemas.microsoft.com/office/drawing/2014/main" val="2273880020"/>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Early years</a:t>
                      </a:r>
                      <a:endParaRPr lang="en-AU" sz="1600" dirty="0"/>
                    </a:p>
                  </a:txBody>
                  <a:tcPr marL="121920" marR="121920" marT="60960" marB="60960"/>
                </a:tc>
                <a:tc gridSpan="2">
                  <a:txBody>
                    <a:bodyPr/>
                    <a:lstStyle/>
                    <a:p>
                      <a:pPr algn="ctr"/>
                      <a:r>
                        <a:rPr lang="en-US" sz="1600" dirty="0"/>
                        <a:t>Pre-School/Kindergarten</a:t>
                      </a:r>
                      <a:endParaRPr lang="en-AU" sz="1600" dirty="0"/>
                    </a:p>
                  </a:txBody>
                  <a:tcPr marL="121920" marR="121920" marT="60960" marB="60960"/>
                </a:tc>
                <a:tc hMerge="1">
                  <a:txBody>
                    <a:bodyPr/>
                    <a:lstStyle/>
                    <a:p>
                      <a:endParaRPr lang="en-AU" dirty="0"/>
                    </a:p>
                  </a:txBody>
                  <a:tcPr/>
                </a:tc>
                <a:tc>
                  <a:txBody>
                    <a:bodyPr/>
                    <a:lstStyle/>
                    <a:p>
                      <a:pPr algn="ctr"/>
                      <a:r>
                        <a:rPr lang="en-US" sz="1600" dirty="0"/>
                        <a:t> &lt; 5</a:t>
                      </a:r>
                      <a:endParaRPr lang="en-AU" sz="1600" dirty="0"/>
                    </a:p>
                  </a:txBody>
                  <a:tcPr marL="121920" marR="121920" marT="60960" marB="60960"/>
                </a:tc>
                <a:extLst>
                  <a:ext uri="{0D108BD9-81ED-4DB2-BD59-A6C34878D82A}">
                    <a16:rowId xmlns:a16="http://schemas.microsoft.com/office/drawing/2014/main" val="3377706362"/>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L="121920" marR="121920" marT="60960" marB="60960"/>
                </a:tc>
                <a:tc gridSpan="2">
                  <a:txBody>
                    <a:bodyPr/>
                    <a:lstStyle/>
                    <a:p>
                      <a:pPr algn="ctr"/>
                      <a:r>
                        <a:rPr lang="en-AU" sz="1600" dirty="0"/>
                        <a:t>Toddler</a:t>
                      </a:r>
                      <a:r>
                        <a:rPr lang="en-AU" sz="1600" baseline="0" dirty="0"/>
                        <a:t> Rooms</a:t>
                      </a:r>
                      <a:endParaRPr lang="en-AU" sz="1600" dirty="0"/>
                    </a:p>
                  </a:txBody>
                  <a:tcPr marL="121920" marR="121920" marT="60960" marB="60960"/>
                </a:tc>
                <a:tc hMerge="1">
                  <a:txBody>
                    <a:bodyPr/>
                    <a:lstStyle/>
                    <a:p>
                      <a:endParaRPr lang="en-AU"/>
                    </a:p>
                  </a:txBody>
                  <a:tcPr/>
                </a:tc>
                <a:tc>
                  <a:txBody>
                    <a:bodyPr/>
                    <a:lstStyle/>
                    <a:p>
                      <a:pPr algn="ctr"/>
                      <a:r>
                        <a:rPr lang="en-AU" sz="1600" dirty="0"/>
                        <a:t>2-4 year old rooms </a:t>
                      </a:r>
                    </a:p>
                  </a:txBody>
                  <a:tcPr marL="121920" marR="121920" marT="60960" marB="60960"/>
                </a:tc>
                <a:extLst>
                  <a:ext uri="{0D108BD9-81ED-4DB2-BD59-A6C34878D82A}">
                    <a16:rowId xmlns:a16="http://schemas.microsoft.com/office/drawing/2014/main" val="887876054"/>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L="121920" marR="121920" marT="60960" marB="60960"/>
                </a:tc>
                <a:tc gridSpan="2">
                  <a:txBody>
                    <a:bodyPr/>
                    <a:lstStyle/>
                    <a:p>
                      <a:pPr algn="ctr"/>
                      <a:r>
                        <a:rPr lang="en-AU" sz="1600" dirty="0"/>
                        <a:t>Baby</a:t>
                      </a:r>
                      <a:r>
                        <a:rPr lang="en-AU" sz="1600" baseline="0" dirty="0"/>
                        <a:t> Rooms</a:t>
                      </a:r>
                      <a:endParaRPr lang="en-AU" sz="1600" dirty="0"/>
                    </a:p>
                  </a:txBody>
                  <a:tcPr marL="121920" marR="121920" marT="60960" marB="60960"/>
                </a:tc>
                <a:tc hMerge="1">
                  <a:txBody>
                    <a:bodyPr/>
                    <a:lstStyle/>
                    <a:p>
                      <a:endParaRPr lang="en-AU"/>
                    </a:p>
                  </a:txBody>
                  <a:tcPr/>
                </a:tc>
                <a:tc>
                  <a:txBody>
                    <a:bodyPr/>
                    <a:lstStyle/>
                    <a:p>
                      <a:pPr algn="ctr"/>
                      <a:r>
                        <a:rPr lang="en-AU" sz="1600" dirty="0"/>
                        <a:t>Birth to 35 months</a:t>
                      </a:r>
                    </a:p>
                  </a:txBody>
                  <a:tcPr marL="121920" marR="121920" marT="60960" marB="60960"/>
                </a:tc>
                <a:extLst>
                  <a:ext uri="{0D108BD9-81ED-4DB2-BD59-A6C34878D82A}">
                    <a16:rowId xmlns:a16="http://schemas.microsoft.com/office/drawing/2014/main" val="4160240345"/>
                  </a:ext>
                </a:extLst>
              </a:tr>
            </a:tbl>
          </a:graphicData>
        </a:graphic>
      </p:graphicFrame>
    </p:spTree>
    <p:extLst>
      <p:ext uri="{BB962C8B-B14F-4D97-AF65-F5344CB8AC3E}">
        <p14:creationId xmlns:p14="http://schemas.microsoft.com/office/powerpoint/2010/main" val="37458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09585"/>
            <a:fld id="{6AA10EC0-CC52-A246-A2C3-81389B6F8C64}" type="slidenum">
              <a:rPr lang="en-US">
                <a:solidFill>
                  <a:srgbClr val="201645"/>
                </a:solidFill>
                <a:latin typeface="Calibri" panose="020F0502020204030204"/>
              </a:rPr>
              <a:pPr defTabSz="609585"/>
              <a:t>2</a:t>
            </a:fld>
            <a:endParaRPr lang="en-US" dirty="0">
              <a:solidFill>
                <a:srgbClr val="201645"/>
              </a:solidFill>
              <a:latin typeface="Calibri" panose="020F0502020204030204"/>
            </a:endParaRPr>
          </a:p>
        </p:txBody>
      </p:sp>
      <p:graphicFrame>
        <p:nvGraphicFramePr>
          <p:cNvPr id="6" name="Table 4">
            <a:extLst>
              <a:ext uri="{FF2B5EF4-FFF2-40B4-BE49-F238E27FC236}">
                <a16:creationId xmlns:a16="http://schemas.microsoft.com/office/drawing/2014/main" id="{CFCC1D46-3784-49AD-B27B-26006CA458A4}"/>
              </a:ext>
            </a:extLst>
          </p:cNvPr>
          <p:cNvGraphicFramePr>
            <a:graphicFrameLocks/>
          </p:cNvGraphicFramePr>
          <p:nvPr>
            <p:extLst>
              <p:ext uri="{D42A27DB-BD31-4B8C-83A1-F6EECF244321}">
                <p14:modId xmlns:p14="http://schemas.microsoft.com/office/powerpoint/2010/main" val="4099405117"/>
              </p:ext>
            </p:extLst>
          </p:nvPr>
        </p:nvGraphicFramePr>
        <p:xfrm>
          <a:off x="118535" y="195994"/>
          <a:ext cx="7779757" cy="6625767"/>
        </p:xfrm>
        <a:graphic>
          <a:graphicData uri="http://schemas.openxmlformats.org/drawingml/2006/table">
            <a:tbl>
              <a:tblPr firstRow="1" bandRow="1">
                <a:tableStyleId>{F5AB1C69-6EDB-4FF4-983F-18BD219EF322}</a:tableStyleId>
              </a:tblPr>
              <a:tblGrid>
                <a:gridCol w="1762125">
                  <a:extLst>
                    <a:ext uri="{9D8B030D-6E8A-4147-A177-3AD203B41FA5}">
                      <a16:colId xmlns:a16="http://schemas.microsoft.com/office/drawing/2014/main" val="1730668279"/>
                    </a:ext>
                  </a:extLst>
                </a:gridCol>
                <a:gridCol w="1269999">
                  <a:extLst>
                    <a:ext uri="{9D8B030D-6E8A-4147-A177-3AD203B41FA5}">
                      <a16:colId xmlns:a16="http://schemas.microsoft.com/office/drawing/2014/main" val="2809128724"/>
                    </a:ext>
                  </a:extLst>
                </a:gridCol>
                <a:gridCol w="2802692">
                  <a:extLst>
                    <a:ext uri="{9D8B030D-6E8A-4147-A177-3AD203B41FA5}">
                      <a16:colId xmlns:a16="http://schemas.microsoft.com/office/drawing/2014/main" val="32588904"/>
                    </a:ext>
                  </a:extLst>
                </a:gridCol>
                <a:gridCol w="1944941">
                  <a:extLst>
                    <a:ext uri="{9D8B030D-6E8A-4147-A177-3AD203B41FA5}">
                      <a16:colId xmlns:a16="http://schemas.microsoft.com/office/drawing/2014/main" val="1837152065"/>
                    </a:ext>
                  </a:extLst>
                </a:gridCol>
              </a:tblGrid>
              <a:tr h="389751">
                <a:tc>
                  <a:txBody>
                    <a:bodyPr/>
                    <a:lstStyle/>
                    <a:p>
                      <a:pPr algn="ctr"/>
                      <a:r>
                        <a:rPr lang="en-US" sz="1600" dirty="0"/>
                        <a:t>School</a:t>
                      </a:r>
                      <a:endParaRPr lang="en-AU" sz="1600" dirty="0"/>
                    </a:p>
                  </a:txBody>
                  <a:tcPr marL="121920" marR="121920" marT="60960" marB="60960"/>
                </a:tc>
                <a:tc>
                  <a:txBody>
                    <a:bodyPr/>
                    <a:lstStyle/>
                    <a:p>
                      <a:pPr algn="ctr"/>
                      <a:r>
                        <a:rPr lang="en-US" sz="1600" dirty="0"/>
                        <a:t>Stage</a:t>
                      </a:r>
                      <a:endParaRPr lang="en-AU" sz="1600" dirty="0"/>
                    </a:p>
                  </a:txBody>
                  <a:tcPr marL="121920" marR="121920" marT="60960" marB="60960"/>
                </a:tc>
                <a:tc>
                  <a:txBody>
                    <a:bodyPr/>
                    <a:lstStyle/>
                    <a:p>
                      <a:pPr algn="ctr"/>
                      <a:r>
                        <a:rPr lang="en-US" sz="1600" dirty="0"/>
                        <a:t>Class</a:t>
                      </a:r>
                      <a:endParaRPr lang="en-AU" sz="1600" dirty="0"/>
                    </a:p>
                  </a:txBody>
                  <a:tcPr marL="121920" marR="121920" marT="60960" marB="60960"/>
                </a:tc>
                <a:tc>
                  <a:txBody>
                    <a:bodyPr/>
                    <a:lstStyle/>
                    <a:p>
                      <a:pPr algn="ctr"/>
                      <a:r>
                        <a:rPr lang="en-US" sz="1600" dirty="0"/>
                        <a:t>Age</a:t>
                      </a:r>
                      <a:endParaRPr lang="en-AU" sz="1600" dirty="0"/>
                    </a:p>
                  </a:txBody>
                  <a:tcPr marL="121920" marR="121920" marT="60960" marB="60960"/>
                </a:tc>
                <a:extLst>
                  <a:ext uri="{0D108BD9-81ED-4DB2-BD59-A6C34878D82A}">
                    <a16:rowId xmlns:a16="http://schemas.microsoft.com/office/drawing/2014/main" val="4211525675"/>
                  </a:ext>
                </a:extLst>
              </a:tr>
              <a:tr h="389751">
                <a:tc rowSpan="3" gridSpan="2">
                  <a:txBody>
                    <a:bodyPr/>
                    <a:lstStyle/>
                    <a:p>
                      <a:endParaRPr lang="en-US" sz="1600" dirty="0"/>
                    </a:p>
                    <a:p>
                      <a:r>
                        <a:rPr lang="en-US" sz="1600" dirty="0"/>
                        <a:t>Senior High </a:t>
                      </a:r>
                      <a:endParaRPr lang="en-AU" sz="1600" dirty="0"/>
                    </a:p>
                  </a:txBody>
                  <a:tcPr marL="121920" marR="121920" marT="60960" marB="60960"/>
                </a:tc>
                <a:tc rowSpan="3" hMerge="1">
                  <a:txBody>
                    <a:bodyPr/>
                    <a:lstStyle/>
                    <a:p>
                      <a:endParaRPr lang="en-AU" dirty="0"/>
                    </a:p>
                  </a:txBody>
                  <a:tcPr/>
                </a:tc>
                <a:tc>
                  <a:txBody>
                    <a:bodyPr/>
                    <a:lstStyle/>
                    <a:p>
                      <a:r>
                        <a:rPr lang="en-US" sz="1600" dirty="0"/>
                        <a:t>Year 12</a:t>
                      </a:r>
                      <a:endParaRPr lang="en-AU" sz="1600" dirty="0"/>
                    </a:p>
                  </a:txBody>
                  <a:tcPr marL="121920" marR="121920" marT="60960" marB="60960"/>
                </a:tc>
                <a:tc>
                  <a:txBody>
                    <a:bodyPr/>
                    <a:lstStyle/>
                    <a:p>
                      <a:pPr algn="ctr"/>
                      <a:r>
                        <a:rPr lang="en-US" sz="1600" dirty="0"/>
                        <a:t>17</a:t>
                      </a:r>
                      <a:endParaRPr lang="en-AU" sz="1600" dirty="0"/>
                    </a:p>
                  </a:txBody>
                  <a:tcPr marL="121920" marR="121920" marT="60960" marB="60960"/>
                </a:tc>
                <a:extLst>
                  <a:ext uri="{0D108BD9-81ED-4DB2-BD59-A6C34878D82A}">
                    <a16:rowId xmlns:a16="http://schemas.microsoft.com/office/drawing/2014/main" val="3866642584"/>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11</a:t>
                      </a:r>
                      <a:endParaRPr lang="en-AU" sz="1600" dirty="0"/>
                    </a:p>
                  </a:txBody>
                  <a:tcPr marL="121920" marR="121920" marT="60960" marB="60960"/>
                </a:tc>
                <a:tc>
                  <a:txBody>
                    <a:bodyPr/>
                    <a:lstStyle/>
                    <a:p>
                      <a:pPr algn="ctr"/>
                      <a:r>
                        <a:rPr lang="en-US" sz="1600" dirty="0"/>
                        <a:t>16</a:t>
                      </a:r>
                      <a:endParaRPr lang="en-AU" sz="1600" dirty="0"/>
                    </a:p>
                  </a:txBody>
                  <a:tcPr marL="121920" marR="121920" marT="60960" marB="60960"/>
                </a:tc>
                <a:extLst>
                  <a:ext uri="{0D108BD9-81ED-4DB2-BD59-A6C34878D82A}">
                    <a16:rowId xmlns:a16="http://schemas.microsoft.com/office/drawing/2014/main" val="1681347305"/>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10</a:t>
                      </a:r>
                      <a:endParaRPr lang="en-AU" sz="1600" dirty="0"/>
                    </a:p>
                  </a:txBody>
                  <a:tcPr marL="121920" marR="121920" marT="60960" marB="60960"/>
                </a:tc>
                <a:tc>
                  <a:txBody>
                    <a:bodyPr/>
                    <a:lstStyle/>
                    <a:p>
                      <a:pPr algn="ctr"/>
                      <a:r>
                        <a:rPr lang="en-US" sz="1600" dirty="0"/>
                        <a:t>15</a:t>
                      </a:r>
                      <a:endParaRPr lang="en-AU" sz="1600" dirty="0"/>
                    </a:p>
                  </a:txBody>
                  <a:tcPr marL="121920" marR="121920" marT="60960" marB="60960"/>
                </a:tc>
                <a:extLst>
                  <a:ext uri="{0D108BD9-81ED-4DB2-BD59-A6C34878D82A}">
                    <a16:rowId xmlns:a16="http://schemas.microsoft.com/office/drawing/2014/main" val="648139548"/>
                  </a:ext>
                </a:extLst>
              </a:tr>
              <a:tr h="389751">
                <a:tc rowSpan="3" gridSpan="2">
                  <a:txBody>
                    <a:bodyPr/>
                    <a:lstStyle/>
                    <a:p>
                      <a:pPr algn="l"/>
                      <a:endParaRPr lang="en-US" sz="1600" dirty="0"/>
                    </a:p>
                    <a:p>
                      <a:pPr algn="l"/>
                      <a:r>
                        <a:rPr lang="en-AU" sz="1600" dirty="0"/>
                        <a:t>Middle School</a:t>
                      </a:r>
                    </a:p>
                    <a:p>
                      <a:pPr algn="l"/>
                      <a:endParaRPr lang="en-US" sz="1600" dirty="0"/>
                    </a:p>
                  </a:txBody>
                  <a:tcPr marL="121920" marR="121920" marT="60960" marB="60960"/>
                </a:tc>
                <a:tc rowSpan="3" hMerge="1">
                  <a:txBody>
                    <a:bodyPr/>
                    <a:lstStyle/>
                    <a:p>
                      <a:endParaRPr lang="en-AU" dirty="0"/>
                    </a:p>
                  </a:txBody>
                  <a:tcPr/>
                </a:tc>
                <a:tc>
                  <a:txBody>
                    <a:bodyPr/>
                    <a:lstStyle/>
                    <a:p>
                      <a:r>
                        <a:rPr lang="en-US" sz="1600" dirty="0"/>
                        <a:t>Year 9</a:t>
                      </a:r>
                      <a:endParaRPr lang="en-AU" sz="1600" dirty="0"/>
                    </a:p>
                  </a:txBody>
                  <a:tcPr marL="121920" marR="121920" marT="60960" marB="60960"/>
                </a:tc>
                <a:tc>
                  <a:txBody>
                    <a:bodyPr/>
                    <a:lstStyle/>
                    <a:p>
                      <a:pPr algn="ctr"/>
                      <a:r>
                        <a:rPr lang="en-US" sz="1600" dirty="0"/>
                        <a:t>14</a:t>
                      </a:r>
                      <a:endParaRPr lang="en-AU" sz="1600" dirty="0"/>
                    </a:p>
                  </a:txBody>
                  <a:tcPr marL="121920" marR="121920" marT="60960" marB="60960"/>
                </a:tc>
                <a:extLst>
                  <a:ext uri="{0D108BD9-81ED-4DB2-BD59-A6C34878D82A}">
                    <a16:rowId xmlns:a16="http://schemas.microsoft.com/office/drawing/2014/main" val="3305375183"/>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8</a:t>
                      </a:r>
                      <a:endParaRPr lang="en-AU" sz="1600" dirty="0"/>
                    </a:p>
                  </a:txBody>
                  <a:tcPr marL="121920" marR="121920" marT="60960" marB="60960"/>
                </a:tc>
                <a:tc>
                  <a:txBody>
                    <a:bodyPr/>
                    <a:lstStyle/>
                    <a:p>
                      <a:pPr algn="ctr"/>
                      <a:r>
                        <a:rPr lang="en-US" sz="1600" dirty="0"/>
                        <a:t>13</a:t>
                      </a:r>
                      <a:endParaRPr lang="en-AU" sz="1600" dirty="0"/>
                    </a:p>
                  </a:txBody>
                  <a:tcPr marL="121920" marR="121920" marT="60960" marB="60960"/>
                </a:tc>
                <a:extLst>
                  <a:ext uri="{0D108BD9-81ED-4DB2-BD59-A6C34878D82A}">
                    <a16:rowId xmlns:a16="http://schemas.microsoft.com/office/drawing/2014/main" val="1105332440"/>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7</a:t>
                      </a:r>
                      <a:endParaRPr lang="en-AU" sz="1600" dirty="0"/>
                    </a:p>
                  </a:txBody>
                  <a:tcPr marL="121920" marR="121920" marT="60960" marB="60960"/>
                </a:tc>
                <a:tc>
                  <a:txBody>
                    <a:bodyPr/>
                    <a:lstStyle/>
                    <a:p>
                      <a:pPr algn="ctr"/>
                      <a:r>
                        <a:rPr lang="en-US" sz="1600" dirty="0"/>
                        <a:t>12</a:t>
                      </a:r>
                      <a:endParaRPr lang="en-AU" sz="1600" dirty="0"/>
                    </a:p>
                  </a:txBody>
                  <a:tcPr marL="121920" marR="121920" marT="60960" marB="60960"/>
                </a:tc>
                <a:extLst>
                  <a:ext uri="{0D108BD9-81ED-4DB2-BD59-A6C34878D82A}">
                    <a16:rowId xmlns:a16="http://schemas.microsoft.com/office/drawing/2014/main" val="2475208142"/>
                  </a:ext>
                </a:extLst>
              </a:tr>
              <a:tr h="389751">
                <a:tc rowSpan="7">
                  <a:txBody>
                    <a:bodyPr/>
                    <a:lstStyle/>
                    <a:p>
                      <a:endParaRPr lang="en-US" sz="1600" dirty="0"/>
                    </a:p>
                    <a:p>
                      <a:endParaRPr lang="en-US" sz="1600" dirty="0"/>
                    </a:p>
                    <a:p>
                      <a:endParaRPr lang="en-US" sz="1600" dirty="0"/>
                    </a:p>
                    <a:p>
                      <a:endParaRPr lang="en-US" sz="1600" dirty="0"/>
                    </a:p>
                    <a:p>
                      <a:r>
                        <a:rPr lang="en-US" sz="1600" dirty="0"/>
                        <a:t>Primary</a:t>
                      </a:r>
                      <a:endParaRPr lang="en-AU" sz="1600" dirty="0"/>
                    </a:p>
                  </a:txBody>
                  <a:tcPr marL="121920" marR="121920" marT="60960" marB="60960"/>
                </a:tc>
                <a:tc rowSpan="4">
                  <a:txBody>
                    <a:bodyPr/>
                    <a:lstStyle/>
                    <a:p>
                      <a:endParaRPr lang="en-US" sz="1600" dirty="0"/>
                    </a:p>
                    <a:p>
                      <a:endParaRPr lang="en-US" sz="1600" dirty="0"/>
                    </a:p>
                    <a:p>
                      <a:r>
                        <a:rPr lang="en-US" sz="1600" dirty="0"/>
                        <a:t>Upper</a:t>
                      </a:r>
                      <a:endParaRPr lang="en-AU" sz="1600" dirty="0"/>
                    </a:p>
                  </a:txBody>
                  <a:tcPr marL="121920" marR="121920" marT="60960" marB="60960"/>
                </a:tc>
                <a:tc>
                  <a:txBody>
                    <a:bodyPr/>
                    <a:lstStyle/>
                    <a:p>
                      <a:r>
                        <a:rPr lang="en-US" sz="1600" dirty="0"/>
                        <a:t>Year 6</a:t>
                      </a:r>
                      <a:endParaRPr lang="en-AU" sz="1600" dirty="0"/>
                    </a:p>
                  </a:txBody>
                  <a:tcPr marL="121920" marR="121920" marT="60960" marB="60960"/>
                </a:tc>
                <a:tc>
                  <a:txBody>
                    <a:bodyPr/>
                    <a:lstStyle/>
                    <a:p>
                      <a:pPr algn="ctr"/>
                      <a:r>
                        <a:rPr lang="en-US" sz="1600" dirty="0"/>
                        <a:t>11</a:t>
                      </a:r>
                      <a:endParaRPr lang="en-AU" sz="1600" dirty="0"/>
                    </a:p>
                  </a:txBody>
                  <a:tcPr marL="121920" marR="121920" marT="60960" marB="60960"/>
                </a:tc>
                <a:extLst>
                  <a:ext uri="{0D108BD9-81ED-4DB2-BD59-A6C34878D82A}">
                    <a16:rowId xmlns:a16="http://schemas.microsoft.com/office/drawing/2014/main" val="686976679"/>
                  </a:ext>
                </a:extLst>
              </a:tr>
              <a:tr h="389751">
                <a:tc vMerge="1">
                  <a:txBody>
                    <a:bodyPr/>
                    <a:lstStyle/>
                    <a:p>
                      <a:endParaRPr lang="en-AU"/>
                    </a:p>
                  </a:txBody>
                  <a:tcPr/>
                </a:tc>
                <a:tc vMerge="1">
                  <a:txBody>
                    <a:bodyPr/>
                    <a:lstStyle/>
                    <a:p>
                      <a:endParaRPr lang="en-AU"/>
                    </a:p>
                  </a:txBody>
                  <a:tcPr/>
                </a:tc>
                <a:tc>
                  <a:txBody>
                    <a:bodyPr/>
                    <a:lstStyle/>
                    <a:p>
                      <a:r>
                        <a:rPr lang="en-US" sz="1600" dirty="0"/>
                        <a:t>Year 5 </a:t>
                      </a:r>
                      <a:endParaRPr lang="en-AU" sz="1600" dirty="0"/>
                    </a:p>
                  </a:txBody>
                  <a:tcPr marL="121920" marR="121920" marT="60960" marB="60960"/>
                </a:tc>
                <a:tc>
                  <a:txBody>
                    <a:bodyPr/>
                    <a:lstStyle/>
                    <a:p>
                      <a:pPr algn="ctr"/>
                      <a:r>
                        <a:rPr lang="en-US" sz="1600" dirty="0"/>
                        <a:t>10</a:t>
                      </a:r>
                      <a:endParaRPr lang="en-AU" sz="1600" dirty="0"/>
                    </a:p>
                  </a:txBody>
                  <a:tcPr marL="121920" marR="121920" marT="60960" marB="60960"/>
                </a:tc>
                <a:extLst>
                  <a:ext uri="{0D108BD9-81ED-4DB2-BD59-A6C34878D82A}">
                    <a16:rowId xmlns:a16="http://schemas.microsoft.com/office/drawing/2014/main" val="3824557050"/>
                  </a:ext>
                </a:extLst>
              </a:tr>
              <a:tr h="389751">
                <a:tc vMerge="1">
                  <a:txBody>
                    <a:bodyPr/>
                    <a:lstStyle/>
                    <a:p>
                      <a:endParaRPr lang="en-AU"/>
                    </a:p>
                  </a:txBody>
                  <a:tcPr/>
                </a:tc>
                <a:tc vMerge="1">
                  <a:txBody>
                    <a:bodyPr/>
                    <a:lstStyle/>
                    <a:p>
                      <a:endParaRPr lang="en-AU"/>
                    </a:p>
                  </a:txBody>
                  <a:tcPr/>
                </a:tc>
                <a:tc>
                  <a:txBody>
                    <a:bodyPr/>
                    <a:lstStyle/>
                    <a:p>
                      <a:r>
                        <a:rPr lang="en-US" sz="1600" dirty="0"/>
                        <a:t>Year 4</a:t>
                      </a:r>
                      <a:endParaRPr lang="en-AU" sz="1600" dirty="0"/>
                    </a:p>
                  </a:txBody>
                  <a:tcPr marL="121920" marR="121920" marT="60960" marB="60960"/>
                </a:tc>
                <a:tc>
                  <a:txBody>
                    <a:bodyPr/>
                    <a:lstStyle/>
                    <a:p>
                      <a:pPr algn="ctr"/>
                      <a:r>
                        <a:rPr lang="en-US" sz="1600" dirty="0"/>
                        <a:t>9</a:t>
                      </a:r>
                      <a:endParaRPr lang="en-AU" sz="1600" dirty="0"/>
                    </a:p>
                  </a:txBody>
                  <a:tcPr marL="121920" marR="121920" marT="60960" marB="60960"/>
                </a:tc>
                <a:extLst>
                  <a:ext uri="{0D108BD9-81ED-4DB2-BD59-A6C34878D82A}">
                    <a16:rowId xmlns:a16="http://schemas.microsoft.com/office/drawing/2014/main" val="3583848806"/>
                  </a:ext>
                </a:extLst>
              </a:tr>
              <a:tr h="389751">
                <a:tc vMerge="1">
                  <a:txBody>
                    <a:bodyPr/>
                    <a:lstStyle/>
                    <a:p>
                      <a:endParaRPr lang="en-AU"/>
                    </a:p>
                  </a:txBody>
                  <a:tcPr/>
                </a:tc>
                <a:tc vMerge="1">
                  <a:txBody>
                    <a:bodyPr/>
                    <a:lstStyle/>
                    <a:p>
                      <a:endParaRPr lang="en-AU"/>
                    </a:p>
                  </a:txBody>
                  <a:tcPr/>
                </a:tc>
                <a:tc>
                  <a:txBody>
                    <a:bodyPr/>
                    <a:lstStyle/>
                    <a:p>
                      <a:r>
                        <a:rPr lang="en-US" sz="1600" dirty="0"/>
                        <a:t>Year 3</a:t>
                      </a:r>
                      <a:endParaRPr lang="en-AU" sz="1600" dirty="0"/>
                    </a:p>
                  </a:txBody>
                  <a:tcPr marL="121920" marR="121920" marT="60960" marB="60960"/>
                </a:tc>
                <a:tc>
                  <a:txBody>
                    <a:bodyPr/>
                    <a:lstStyle/>
                    <a:p>
                      <a:pPr algn="ctr"/>
                      <a:r>
                        <a:rPr lang="en-US" sz="1600" dirty="0"/>
                        <a:t>8</a:t>
                      </a:r>
                      <a:endParaRPr lang="en-AU" sz="1600" dirty="0"/>
                    </a:p>
                  </a:txBody>
                  <a:tcPr marL="121920" marR="121920" marT="60960" marB="60960"/>
                </a:tc>
                <a:extLst>
                  <a:ext uri="{0D108BD9-81ED-4DB2-BD59-A6C34878D82A}">
                    <a16:rowId xmlns:a16="http://schemas.microsoft.com/office/drawing/2014/main" val="3990794339"/>
                  </a:ext>
                </a:extLst>
              </a:tr>
              <a:tr h="389751">
                <a:tc vMerge="1">
                  <a:txBody>
                    <a:bodyPr/>
                    <a:lstStyle/>
                    <a:p>
                      <a:endParaRPr lang="en-AU"/>
                    </a:p>
                  </a:txBody>
                  <a:tcPr/>
                </a:tc>
                <a:tc rowSpan="3">
                  <a:txBody>
                    <a:bodyPr/>
                    <a:lstStyle/>
                    <a:p>
                      <a:endParaRPr lang="en-US" sz="1600" dirty="0"/>
                    </a:p>
                    <a:p>
                      <a:r>
                        <a:rPr lang="en-AU" sz="1600" dirty="0"/>
                        <a:t>Junior </a:t>
                      </a:r>
                    </a:p>
                  </a:txBody>
                  <a:tcPr marL="121920" marR="121920" marT="60960" marB="60960"/>
                </a:tc>
                <a:tc>
                  <a:txBody>
                    <a:bodyPr/>
                    <a:lstStyle/>
                    <a:p>
                      <a:r>
                        <a:rPr lang="en-US" sz="1600" dirty="0"/>
                        <a:t>Year 2</a:t>
                      </a:r>
                      <a:endParaRPr lang="en-AU" sz="1600" dirty="0"/>
                    </a:p>
                  </a:txBody>
                  <a:tcPr marL="121920" marR="121920" marT="60960" marB="60960"/>
                </a:tc>
                <a:tc>
                  <a:txBody>
                    <a:bodyPr/>
                    <a:lstStyle/>
                    <a:p>
                      <a:pPr algn="ctr"/>
                      <a:r>
                        <a:rPr lang="en-US" sz="1600" dirty="0"/>
                        <a:t>7</a:t>
                      </a:r>
                      <a:endParaRPr lang="en-AU" sz="1600" dirty="0"/>
                    </a:p>
                  </a:txBody>
                  <a:tcPr marL="121920" marR="121920" marT="60960" marB="60960"/>
                </a:tc>
                <a:extLst>
                  <a:ext uri="{0D108BD9-81ED-4DB2-BD59-A6C34878D82A}">
                    <a16:rowId xmlns:a16="http://schemas.microsoft.com/office/drawing/2014/main" val="3825569212"/>
                  </a:ext>
                </a:extLst>
              </a:tr>
              <a:tr h="389751">
                <a:tc vMerge="1">
                  <a:txBody>
                    <a:bodyPr/>
                    <a:lstStyle/>
                    <a:p>
                      <a:endParaRPr lang="en-AU"/>
                    </a:p>
                  </a:txBody>
                  <a:tcPr/>
                </a:tc>
                <a:tc vMerge="1">
                  <a:txBody>
                    <a:bodyPr/>
                    <a:lstStyle/>
                    <a:p>
                      <a:endParaRPr lang="en-AU"/>
                    </a:p>
                  </a:txBody>
                  <a:tcPr/>
                </a:tc>
                <a:tc>
                  <a:txBody>
                    <a:bodyPr/>
                    <a:lstStyle/>
                    <a:p>
                      <a:r>
                        <a:rPr lang="en-US" sz="1600" dirty="0"/>
                        <a:t>Year 1</a:t>
                      </a:r>
                      <a:endParaRPr lang="en-AU" sz="1600" dirty="0"/>
                    </a:p>
                  </a:txBody>
                  <a:tcPr marL="121920" marR="121920" marT="60960" marB="60960"/>
                </a:tc>
                <a:tc>
                  <a:txBody>
                    <a:bodyPr/>
                    <a:lstStyle/>
                    <a:p>
                      <a:pPr algn="ctr"/>
                      <a:r>
                        <a:rPr lang="en-US" sz="1600" dirty="0"/>
                        <a:t>6</a:t>
                      </a:r>
                      <a:endParaRPr lang="en-AU" sz="1600" dirty="0"/>
                    </a:p>
                  </a:txBody>
                  <a:tcPr marL="121920" marR="121920" marT="60960" marB="60960"/>
                </a:tc>
                <a:extLst>
                  <a:ext uri="{0D108BD9-81ED-4DB2-BD59-A6C34878D82A}">
                    <a16:rowId xmlns:a16="http://schemas.microsoft.com/office/drawing/2014/main" val="855395967"/>
                  </a:ext>
                </a:extLst>
              </a:tr>
              <a:tr h="389751">
                <a:tc vMerge="1">
                  <a:txBody>
                    <a:bodyPr/>
                    <a:lstStyle/>
                    <a:p>
                      <a:endParaRPr lang="en-AU"/>
                    </a:p>
                  </a:txBody>
                  <a:tcPr/>
                </a:tc>
                <a:tc vMerge="1">
                  <a:txBody>
                    <a:bodyPr/>
                    <a:lstStyle/>
                    <a:p>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Transition/Reception/Prep</a:t>
                      </a:r>
                      <a:endParaRPr lang="en-AU" sz="1600" dirty="0"/>
                    </a:p>
                  </a:txBody>
                  <a:tcPr marL="121920" marR="121920" marT="60960" marB="60960"/>
                </a:tc>
                <a:tc>
                  <a:txBody>
                    <a:bodyPr/>
                    <a:lstStyle/>
                    <a:p>
                      <a:pPr algn="ctr"/>
                      <a:r>
                        <a:rPr lang="en-US" sz="1600" dirty="0"/>
                        <a:t>5</a:t>
                      </a:r>
                      <a:endParaRPr lang="en-AU" sz="1600" dirty="0"/>
                    </a:p>
                  </a:txBody>
                  <a:tcPr marL="121920" marR="121920" marT="60960" marB="60960"/>
                </a:tc>
                <a:extLst>
                  <a:ext uri="{0D108BD9-81ED-4DB2-BD59-A6C34878D82A}">
                    <a16:rowId xmlns:a16="http://schemas.microsoft.com/office/drawing/2014/main" val="2273880020"/>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Early years</a:t>
                      </a:r>
                      <a:endParaRPr lang="en-AU" sz="1600" dirty="0"/>
                    </a:p>
                  </a:txBody>
                  <a:tcPr marL="121920" marR="121920" marT="60960" marB="60960"/>
                </a:tc>
                <a:tc gridSpan="2">
                  <a:txBody>
                    <a:bodyPr/>
                    <a:lstStyle/>
                    <a:p>
                      <a:pPr algn="ctr"/>
                      <a:r>
                        <a:rPr lang="en-US" sz="1600" dirty="0"/>
                        <a:t>Pre-School/Kindergarten</a:t>
                      </a:r>
                      <a:endParaRPr lang="en-AU" sz="1600" dirty="0"/>
                    </a:p>
                  </a:txBody>
                  <a:tcPr marL="121920" marR="121920" marT="60960" marB="60960"/>
                </a:tc>
                <a:tc hMerge="1">
                  <a:txBody>
                    <a:bodyPr/>
                    <a:lstStyle/>
                    <a:p>
                      <a:endParaRPr lang="en-AU" dirty="0"/>
                    </a:p>
                  </a:txBody>
                  <a:tcPr/>
                </a:tc>
                <a:tc>
                  <a:txBody>
                    <a:bodyPr/>
                    <a:lstStyle/>
                    <a:p>
                      <a:pPr algn="ctr"/>
                      <a:r>
                        <a:rPr lang="en-US" sz="1600" dirty="0"/>
                        <a:t> &lt; 5</a:t>
                      </a:r>
                      <a:endParaRPr lang="en-AU" sz="1600" dirty="0"/>
                    </a:p>
                  </a:txBody>
                  <a:tcPr marL="121920" marR="121920" marT="60960" marB="60960"/>
                </a:tc>
                <a:extLst>
                  <a:ext uri="{0D108BD9-81ED-4DB2-BD59-A6C34878D82A}">
                    <a16:rowId xmlns:a16="http://schemas.microsoft.com/office/drawing/2014/main" val="3377706362"/>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L="121920" marR="121920" marT="60960" marB="60960"/>
                </a:tc>
                <a:tc gridSpan="2">
                  <a:txBody>
                    <a:bodyPr/>
                    <a:lstStyle/>
                    <a:p>
                      <a:pPr algn="ctr"/>
                      <a:r>
                        <a:rPr lang="en-AU" sz="1600" dirty="0"/>
                        <a:t>Toddler</a:t>
                      </a:r>
                      <a:r>
                        <a:rPr lang="en-AU" sz="1600" baseline="0" dirty="0"/>
                        <a:t> Rooms</a:t>
                      </a:r>
                      <a:endParaRPr lang="en-AU" sz="1600" dirty="0"/>
                    </a:p>
                  </a:txBody>
                  <a:tcPr marL="121920" marR="121920" marT="60960" marB="60960"/>
                </a:tc>
                <a:tc hMerge="1">
                  <a:txBody>
                    <a:bodyPr/>
                    <a:lstStyle/>
                    <a:p>
                      <a:endParaRPr lang="en-AU"/>
                    </a:p>
                  </a:txBody>
                  <a:tcPr/>
                </a:tc>
                <a:tc>
                  <a:txBody>
                    <a:bodyPr/>
                    <a:lstStyle/>
                    <a:p>
                      <a:pPr algn="ctr"/>
                      <a:r>
                        <a:rPr lang="en-AU" sz="1600" dirty="0"/>
                        <a:t>2-4 year old rooms </a:t>
                      </a:r>
                    </a:p>
                  </a:txBody>
                  <a:tcPr marL="121920" marR="121920" marT="60960" marB="60960"/>
                </a:tc>
                <a:extLst>
                  <a:ext uri="{0D108BD9-81ED-4DB2-BD59-A6C34878D82A}">
                    <a16:rowId xmlns:a16="http://schemas.microsoft.com/office/drawing/2014/main" val="887876054"/>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L="121920" marR="121920" marT="60960" marB="60960"/>
                </a:tc>
                <a:tc gridSpan="2">
                  <a:txBody>
                    <a:bodyPr/>
                    <a:lstStyle/>
                    <a:p>
                      <a:pPr algn="ctr"/>
                      <a:r>
                        <a:rPr lang="en-AU" sz="1600" dirty="0"/>
                        <a:t>Baby</a:t>
                      </a:r>
                      <a:r>
                        <a:rPr lang="en-AU" sz="1600" baseline="0" dirty="0"/>
                        <a:t> Rooms</a:t>
                      </a:r>
                      <a:endParaRPr lang="en-AU" sz="1600" dirty="0"/>
                    </a:p>
                  </a:txBody>
                  <a:tcPr marL="121920" marR="121920" marT="60960" marB="60960"/>
                </a:tc>
                <a:tc hMerge="1">
                  <a:txBody>
                    <a:bodyPr/>
                    <a:lstStyle/>
                    <a:p>
                      <a:endParaRPr lang="en-AU"/>
                    </a:p>
                  </a:txBody>
                  <a:tcPr/>
                </a:tc>
                <a:tc>
                  <a:txBody>
                    <a:bodyPr/>
                    <a:lstStyle/>
                    <a:p>
                      <a:pPr algn="ctr"/>
                      <a:r>
                        <a:rPr lang="en-AU" sz="1600" dirty="0"/>
                        <a:t>Birth to 35 months</a:t>
                      </a:r>
                    </a:p>
                  </a:txBody>
                  <a:tcPr marL="121920" marR="121920" marT="60960" marB="60960"/>
                </a:tc>
                <a:extLst>
                  <a:ext uri="{0D108BD9-81ED-4DB2-BD59-A6C34878D82A}">
                    <a16:rowId xmlns:a16="http://schemas.microsoft.com/office/drawing/2014/main" val="4160240345"/>
                  </a:ext>
                </a:extLst>
              </a:tr>
            </a:tbl>
          </a:graphicData>
        </a:graphic>
      </p:graphicFrame>
      <p:sp>
        <p:nvSpPr>
          <p:cNvPr id="5" name="Rectangle 4"/>
          <p:cNvSpPr/>
          <p:nvPr/>
        </p:nvSpPr>
        <p:spPr>
          <a:xfrm>
            <a:off x="7898295" y="564683"/>
            <a:ext cx="2676661" cy="2361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AU" sz="2400" dirty="0">
                <a:solidFill>
                  <a:srgbClr val="FFFFFF"/>
                </a:solidFill>
                <a:latin typeface="Calibri" panose="020F0502020204030204"/>
              </a:rPr>
              <a:t>SECONDARY STREAM PLACEMENTS</a:t>
            </a:r>
          </a:p>
        </p:txBody>
      </p:sp>
      <p:sp>
        <p:nvSpPr>
          <p:cNvPr id="8" name="Rectangle 7"/>
          <p:cNvSpPr/>
          <p:nvPr/>
        </p:nvSpPr>
        <p:spPr>
          <a:xfrm>
            <a:off x="118535" y="564683"/>
            <a:ext cx="7779760" cy="2361397"/>
          </a:xfrm>
          <a:prstGeom prst="rect">
            <a:avLst/>
          </a:prstGeom>
          <a:noFill/>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AU" sz="2400" dirty="0">
              <a:solidFill>
                <a:srgbClr val="000000"/>
              </a:solidFill>
              <a:latin typeface="Calibri" panose="020F0502020204030204"/>
            </a:endParaRPr>
          </a:p>
        </p:txBody>
      </p:sp>
    </p:spTree>
    <p:extLst>
      <p:ext uri="{BB962C8B-B14F-4D97-AF65-F5344CB8AC3E}">
        <p14:creationId xmlns:p14="http://schemas.microsoft.com/office/powerpoint/2010/main" val="38748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09585"/>
            <a:fld id="{6AA10EC0-CC52-A246-A2C3-81389B6F8C64}" type="slidenum">
              <a:rPr lang="en-US">
                <a:solidFill>
                  <a:srgbClr val="201645"/>
                </a:solidFill>
                <a:latin typeface="Calibri" panose="020F0502020204030204"/>
              </a:rPr>
              <a:pPr defTabSz="609585"/>
              <a:t>3</a:t>
            </a:fld>
            <a:endParaRPr lang="en-US" dirty="0">
              <a:solidFill>
                <a:srgbClr val="201645"/>
              </a:solidFill>
              <a:latin typeface="Calibri" panose="020F0502020204030204"/>
            </a:endParaRPr>
          </a:p>
        </p:txBody>
      </p:sp>
      <p:graphicFrame>
        <p:nvGraphicFramePr>
          <p:cNvPr id="6" name="Table 4">
            <a:extLst>
              <a:ext uri="{FF2B5EF4-FFF2-40B4-BE49-F238E27FC236}">
                <a16:creationId xmlns:a16="http://schemas.microsoft.com/office/drawing/2014/main" id="{CFCC1D46-3784-49AD-B27B-26006CA458A4}"/>
              </a:ext>
            </a:extLst>
          </p:cNvPr>
          <p:cNvGraphicFramePr>
            <a:graphicFrameLocks/>
          </p:cNvGraphicFramePr>
          <p:nvPr>
            <p:extLst>
              <p:ext uri="{D42A27DB-BD31-4B8C-83A1-F6EECF244321}">
                <p14:modId xmlns:p14="http://schemas.microsoft.com/office/powerpoint/2010/main" val="3073218380"/>
              </p:ext>
            </p:extLst>
          </p:nvPr>
        </p:nvGraphicFramePr>
        <p:xfrm>
          <a:off x="118535" y="195994"/>
          <a:ext cx="7779756" cy="6625767"/>
        </p:xfrm>
        <a:graphic>
          <a:graphicData uri="http://schemas.openxmlformats.org/drawingml/2006/table">
            <a:tbl>
              <a:tblPr firstRow="1" bandRow="1">
                <a:tableStyleId>{F5AB1C69-6EDB-4FF4-983F-18BD219EF322}</a:tableStyleId>
              </a:tblPr>
              <a:tblGrid>
                <a:gridCol w="1698623">
                  <a:extLst>
                    <a:ext uri="{9D8B030D-6E8A-4147-A177-3AD203B41FA5}">
                      <a16:colId xmlns:a16="http://schemas.microsoft.com/office/drawing/2014/main" val="1730668279"/>
                    </a:ext>
                  </a:extLst>
                </a:gridCol>
                <a:gridCol w="1468437">
                  <a:extLst>
                    <a:ext uri="{9D8B030D-6E8A-4147-A177-3AD203B41FA5}">
                      <a16:colId xmlns:a16="http://schemas.microsoft.com/office/drawing/2014/main" val="2809128724"/>
                    </a:ext>
                  </a:extLst>
                </a:gridCol>
                <a:gridCol w="2667755">
                  <a:extLst>
                    <a:ext uri="{9D8B030D-6E8A-4147-A177-3AD203B41FA5}">
                      <a16:colId xmlns:a16="http://schemas.microsoft.com/office/drawing/2014/main" val="32588904"/>
                    </a:ext>
                  </a:extLst>
                </a:gridCol>
                <a:gridCol w="1944941">
                  <a:extLst>
                    <a:ext uri="{9D8B030D-6E8A-4147-A177-3AD203B41FA5}">
                      <a16:colId xmlns:a16="http://schemas.microsoft.com/office/drawing/2014/main" val="1837152065"/>
                    </a:ext>
                  </a:extLst>
                </a:gridCol>
              </a:tblGrid>
              <a:tr h="389751">
                <a:tc>
                  <a:txBody>
                    <a:bodyPr/>
                    <a:lstStyle/>
                    <a:p>
                      <a:pPr algn="ctr"/>
                      <a:r>
                        <a:rPr lang="en-US" sz="1600" dirty="0"/>
                        <a:t>School</a:t>
                      </a:r>
                      <a:endParaRPr lang="en-AU" sz="1600" dirty="0"/>
                    </a:p>
                  </a:txBody>
                  <a:tcPr marL="121920" marR="121920" marT="60960" marB="60960"/>
                </a:tc>
                <a:tc>
                  <a:txBody>
                    <a:bodyPr/>
                    <a:lstStyle/>
                    <a:p>
                      <a:pPr algn="ctr"/>
                      <a:r>
                        <a:rPr lang="en-US" sz="1600" dirty="0"/>
                        <a:t>Stage</a:t>
                      </a:r>
                      <a:endParaRPr lang="en-AU" sz="1600" dirty="0"/>
                    </a:p>
                  </a:txBody>
                  <a:tcPr marL="121920" marR="121920" marT="60960" marB="60960"/>
                </a:tc>
                <a:tc>
                  <a:txBody>
                    <a:bodyPr/>
                    <a:lstStyle/>
                    <a:p>
                      <a:pPr algn="ctr"/>
                      <a:r>
                        <a:rPr lang="en-US" sz="1600" dirty="0"/>
                        <a:t>Class</a:t>
                      </a:r>
                      <a:endParaRPr lang="en-AU" sz="1600" dirty="0"/>
                    </a:p>
                  </a:txBody>
                  <a:tcPr marL="121920" marR="121920" marT="60960" marB="60960"/>
                </a:tc>
                <a:tc>
                  <a:txBody>
                    <a:bodyPr/>
                    <a:lstStyle/>
                    <a:p>
                      <a:pPr algn="ctr"/>
                      <a:r>
                        <a:rPr lang="en-US" sz="1600" dirty="0"/>
                        <a:t>Age</a:t>
                      </a:r>
                      <a:endParaRPr lang="en-AU" sz="1600" dirty="0"/>
                    </a:p>
                  </a:txBody>
                  <a:tcPr marL="121920" marR="121920" marT="60960" marB="60960"/>
                </a:tc>
                <a:extLst>
                  <a:ext uri="{0D108BD9-81ED-4DB2-BD59-A6C34878D82A}">
                    <a16:rowId xmlns:a16="http://schemas.microsoft.com/office/drawing/2014/main" val="4211525675"/>
                  </a:ext>
                </a:extLst>
              </a:tr>
              <a:tr h="389751">
                <a:tc rowSpan="3" gridSpan="2">
                  <a:txBody>
                    <a:bodyPr/>
                    <a:lstStyle/>
                    <a:p>
                      <a:endParaRPr lang="en-US" sz="1600" dirty="0"/>
                    </a:p>
                    <a:p>
                      <a:r>
                        <a:rPr lang="en-US" sz="1600" dirty="0"/>
                        <a:t>Senior High </a:t>
                      </a:r>
                      <a:endParaRPr lang="en-AU" sz="1600" dirty="0"/>
                    </a:p>
                  </a:txBody>
                  <a:tcPr marL="121920" marR="121920" marT="60960" marB="60960"/>
                </a:tc>
                <a:tc rowSpan="3" hMerge="1">
                  <a:txBody>
                    <a:bodyPr/>
                    <a:lstStyle/>
                    <a:p>
                      <a:endParaRPr lang="en-AU" dirty="0"/>
                    </a:p>
                  </a:txBody>
                  <a:tcPr/>
                </a:tc>
                <a:tc>
                  <a:txBody>
                    <a:bodyPr/>
                    <a:lstStyle/>
                    <a:p>
                      <a:r>
                        <a:rPr lang="en-US" sz="1600" dirty="0"/>
                        <a:t>Year 12</a:t>
                      </a:r>
                      <a:endParaRPr lang="en-AU" sz="1600" dirty="0"/>
                    </a:p>
                  </a:txBody>
                  <a:tcPr marL="121920" marR="121920" marT="60960" marB="60960"/>
                </a:tc>
                <a:tc>
                  <a:txBody>
                    <a:bodyPr/>
                    <a:lstStyle/>
                    <a:p>
                      <a:pPr algn="ctr"/>
                      <a:r>
                        <a:rPr lang="en-US" sz="1600" dirty="0"/>
                        <a:t>17</a:t>
                      </a:r>
                      <a:endParaRPr lang="en-AU" sz="1600" dirty="0"/>
                    </a:p>
                  </a:txBody>
                  <a:tcPr marL="121920" marR="121920" marT="60960" marB="60960"/>
                </a:tc>
                <a:extLst>
                  <a:ext uri="{0D108BD9-81ED-4DB2-BD59-A6C34878D82A}">
                    <a16:rowId xmlns:a16="http://schemas.microsoft.com/office/drawing/2014/main" val="3866642584"/>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11</a:t>
                      </a:r>
                      <a:endParaRPr lang="en-AU" sz="1600" dirty="0"/>
                    </a:p>
                  </a:txBody>
                  <a:tcPr marL="121920" marR="121920" marT="60960" marB="60960"/>
                </a:tc>
                <a:tc>
                  <a:txBody>
                    <a:bodyPr/>
                    <a:lstStyle/>
                    <a:p>
                      <a:pPr algn="ctr"/>
                      <a:r>
                        <a:rPr lang="en-US" sz="1600" dirty="0"/>
                        <a:t>16</a:t>
                      </a:r>
                      <a:endParaRPr lang="en-AU" sz="1600" dirty="0"/>
                    </a:p>
                  </a:txBody>
                  <a:tcPr marL="121920" marR="121920" marT="60960" marB="60960"/>
                </a:tc>
                <a:extLst>
                  <a:ext uri="{0D108BD9-81ED-4DB2-BD59-A6C34878D82A}">
                    <a16:rowId xmlns:a16="http://schemas.microsoft.com/office/drawing/2014/main" val="1681347305"/>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10</a:t>
                      </a:r>
                      <a:endParaRPr lang="en-AU" sz="1600" dirty="0"/>
                    </a:p>
                  </a:txBody>
                  <a:tcPr marL="121920" marR="121920" marT="60960" marB="60960"/>
                </a:tc>
                <a:tc>
                  <a:txBody>
                    <a:bodyPr/>
                    <a:lstStyle/>
                    <a:p>
                      <a:pPr algn="ctr"/>
                      <a:r>
                        <a:rPr lang="en-US" sz="1600" dirty="0"/>
                        <a:t>15</a:t>
                      </a:r>
                      <a:endParaRPr lang="en-AU" sz="1600" dirty="0"/>
                    </a:p>
                  </a:txBody>
                  <a:tcPr marL="121920" marR="121920" marT="60960" marB="60960"/>
                </a:tc>
                <a:extLst>
                  <a:ext uri="{0D108BD9-81ED-4DB2-BD59-A6C34878D82A}">
                    <a16:rowId xmlns:a16="http://schemas.microsoft.com/office/drawing/2014/main" val="648139548"/>
                  </a:ext>
                </a:extLst>
              </a:tr>
              <a:tr h="389751">
                <a:tc rowSpan="3" gridSpan="2">
                  <a:txBody>
                    <a:bodyPr/>
                    <a:lstStyle/>
                    <a:p>
                      <a:pPr algn="l"/>
                      <a:endParaRPr lang="en-US" sz="1600" dirty="0"/>
                    </a:p>
                    <a:p>
                      <a:pPr algn="l"/>
                      <a:r>
                        <a:rPr lang="en-AU" sz="1600" dirty="0"/>
                        <a:t>Middle School</a:t>
                      </a:r>
                    </a:p>
                    <a:p>
                      <a:pPr algn="l"/>
                      <a:endParaRPr lang="en-US" sz="1600" dirty="0"/>
                    </a:p>
                  </a:txBody>
                  <a:tcPr marL="121920" marR="121920" marT="60960" marB="60960"/>
                </a:tc>
                <a:tc rowSpan="3" hMerge="1">
                  <a:txBody>
                    <a:bodyPr/>
                    <a:lstStyle/>
                    <a:p>
                      <a:endParaRPr lang="en-AU" dirty="0"/>
                    </a:p>
                  </a:txBody>
                  <a:tcPr/>
                </a:tc>
                <a:tc>
                  <a:txBody>
                    <a:bodyPr/>
                    <a:lstStyle/>
                    <a:p>
                      <a:r>
                        <a:rPr lang="en-US" sz="1600" dirty="0"/>
                        <a:t>Year 9</a:t>
                      </a:r>
                      <a:endParaRPr lang="en-AU" sz="1600" dirty="0"/>
                    </a:p>
                  </a:txBody>
                  <a:tcPr marL="121920" marR="121920" marT="60960" marB="60960"/>
                </a:tc>
                <a:tc>
                  <a:txBody>
                    <a:bodyPr/>
                    <a:lstStyle/>
                    <a:p>
                      <a:pPr algn="ctr"/>
                      <a:r>
                        <a:rPr lang="en-US" sz="1600" dirty="0"/>
                        <a:t>14</a:t>
                      </a:r>
                      <a:endParaRPr lang="en-AU" sz="1600" dirty="0"/>
                    </a:p>
                  </a:txBody>
                  <a:tcPr marL="121920" marR="121920" marT="60960" marB="60960"/>
                </a:tc>
                <a:extLst>
                  <a:ext uri="{0D108BD9-81ED-4DB2-BD59-A6C34878D82A}">
                    <a16:rowId xmlns:a16="http://schemas.microsoft.com/office/drawing/2014/main" val="3305375183"/>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8</a:t>
                      </a:r>
                      <a:endParaRPr lang="en-AU" sz="1600" dirty="0"/>
                    </a:p>
                  </a:txBody>
                  <a:tcPr marL="121920" marR="121920" marT="60960" marB="60960"/>
                </a:tc>
                <a:tc>
                  <a:txBody>
                    <a:bodyPr/>
                    <a:lstStyle/>
                    <a:p>
                      <a:pPr algn="ctr"/>
                      <a:r>
                        <a:rPr lang="en-US" sz="1600" dirty="0"/>
                        <a:t>13</a:t>
                      </a:r>
                      <a:endParaRPr lang="en-AU" sz="1600" dirty="0"/>
                    </a:p>
                  </a:txBody>
                  <a:tcPr marL="121920" marR="121920" marT="60960" marB="60960"/>
                </a:tc>
                <a:extLst>
                  <a:ext uri="{0D108BD9-81ED-4DB2-BD59-A6C34878D82A}">
                    <a16:rowId xmlns:a16="http://schemas.microsoft.com/office/drawing/2014/main" val="1105332440"/>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7</a:t>
                      </a:r>
                      <a:endParaRPr lang="en-AU" sz="1600" dirty="0"/>
                    </a:p>
                  </a:txBody>
                  <a:tcPr marL="121920" marR="121920" marT="60960" marB="60960"/>
                </a:tc>
                <a:tc>
                  <a:txBody>
                    <a:bodyPr/>
                    <a:lstStyle/>
                    <a:p>
                      <a:pPr algn="ctr"/>
                      <a:r>
                        <a:rPr lang="en-US" sz="1600" dirty="0"/>
                        <a:t>12</a:t>
                      </a:r>
                      <a:endParaRPr lang="en-AU" sz="1600" dirty="0"/>
                    </a:p>
                  </a:txBody>
                  <a:tcPr marL="121920" marR="121920" marT="60960" marB="60960"/>
                </a:tc>
                <a:extLst>
                  <a:ext uri="{0D108BD9-81ED-4DB2-BD59-A6C34878D82A}">
                    <a16:rowId xmlns:a16="http://schemas.microsoft.com/office/drawing/2014/main" val="2475208142"/>
                  </a:ext>
                </a:extLst>
              </a:tr>
              <a:tr h="389751">
                <a:tc rowSpan="7">
                  <a:txBody>
                    <a:bodyPr/>
                    <a:lstStyle/>
                    <a:p>
                      <a:endParaRPr lang="en-US" sz="1600" dirty="0"/>
                    </a:p>
                    <a:p>
                      <a:endParaRPr lang="en-US" sz="1600" dirty="0"/>
                    </a:p>
                    <a:p>
                      <a:endParaRPr lang="en-US" sz="1600" dirty="0"/>
                    </a:p>
                    <a:p>
                      <a:endParaRPr lang="en-US" sz="1600" dirty="0"/>
                    </a:p>
                    <a:p>
                      <a:r>
                        <a:rPr lang="en-US" sz="1600" dirty="0"/>
                        <a:t>Primary</a:t>
                      </a:r>
                      <a:endParaRPr lang="en-AU" sz="1600" dirty="0"/>
                    </a:p>
                  </a:txBody>
                  <a:tcPr marL="121920" marR="121920" marT="60960" marB="60960"/>
                </a:tc>
                <a:tc rowSpan="4">
                  <a:txBody>
                    <a:bodyPr/>
                    <a:lstStyle/>
                    <a:p>
                      <a:endParaRPr lang="en-US" sz="1600" dirty="0"/>
                    </a:p>
                    <a:p>
                      <a:endParaRPr lang="en-US" sz="1600" dirty="0"/>
                    </a:p>
                    <a:p>
                      <a:r>
                        <a:rPr lang="en-US" sz="1600" dirty="0"/>
                        <a:t>Upper</a:t>
                      </a:r>
                      <a:endParaRPr lang="en-AU" sz="1600" dirty="0"/>
                    </a:p>
                  </a:txBody>
                  <a:tcPr marL="121920" marR="121920" marT="60960" marB="60960"/>
                </a:tc>
                <a:tc>
                  <a:txBody>
                    <a:bodyPr/>
                    <a:lstStyle/>
                    <a:p>
                      <a:r>
                        <a:rPr lang="en-US" sz="1600" dirty="0"/>
                        <a:t>Year 6</a:t>
                      </a:r>
                      <a:endParaRPr lang="en-AU" sz="1600" dirty="0"/>
                    </a:p>
                  </a:txBody>
                  <a:tcPr marL="121920" marR="121920" marT="60960" marB="60960"/>
                </a:tc>
                <a:tc>
                  <a:txBody>
                    <a:bodyPr/>
                    <a:lstStyle/>
                    <a:p>
                      <a:pPr algn="ctr"/>
                      <a:r>
                        <a:rPr lang="en-US" sz="1600" dirty="0"/>
                        <a:t>11</a:t>
                      </a:r>
                      <a:endParaRPr lang="en-AU" sz="1600" dirty="0"/>
                    </a:p>
                  </a:txBody>
                  <a:tcPr marL="121920" marR="121920" marT="60960" marB="60960"/>
                </a:tc>
                <a:extLst>
                  <a:ext uri="{0D108BD9-81ED-4DB2-BD59-A6C34878D82A}">
                    <a16:rowId xmlns:a16="http://schemas.microsoft.com/office/drawing/2014/main" val="686976679"/>
                  </a:ext>
                </a:extLst>
              </a:tr>
              <a:tr h="389751">
                <a:tc vMerge="1">
                  <a:txBody>
                    <a:bodyPr/>
                    <a:lstStyle/>
                    <a:p>
                      <a:endParaRPr lang="en-AU"/>
                    </a:p>
                  </a:txBody>
                  <a:tcPr/>
                </a:tc>
                <a:tc vMerge="1">
                  <a:txBody>
                    <a:bodyPr/>
                    <a:lstStyle/>
                    <a:p>
                      <a:endParaRPr lang="en-AU"/>
                    </a:p>
                  </a:txBody>
                  <a:tcPr/>
                </a:tc>
                <a:tc>
                  <a:txBody>
                    <a:bodyPr/>
                    <a:lstStyle/>
                    <a:p>
                      <a:r>
                        <a:rPr lang="en-US" sz="1600" dirty="0"/>
                        <a:t>Year 5 </a:t>
                      </a:r>
                      <a:endParaRPr lang="en-AU" sz="1600" dirty="0"/>
                    </a:p>
                  </a:txBody>
                  <a:tcPr marL="121920" marR="121920" marT="60960" marB="60960"/>
                </a:tc>
                <a:tc>
                  <a:txBody>
                    <a:bodyPr/>
                    <a:lstStyle/>
                    <a:p>
                      <a:pPr algn="ctr"/>
                      <a:r>
                        <a:rPr lang="en-US" sz="1600" dirty="0"/>
                        <a:t>10</a:t>
                      </a:r>
                      <a:endParaRPr lang="en-AU" sz="1600" dirty="0"/>
                    </a:p>
                  </a:txBody>
                  <a:tcPr marL="121920" marR="121920" marT="60960" marB="60960"/>
                </a:tc>
                <a:extLst>
                  <a:ext uri="{0D108BD9-81ED-4DB2-BD59-A6C34878D82A}">
                    <a16:rowId xmlns:a16="http://schemas.microsoft.com/office/drawing/2014/main" val="3824557050"/>
                  </a:ext>
                </a:extLst>
              </a:tr>
              <a:tr h="389751">
                <a:tc vMerge="1">
                  <a:txBody>
                    <a:bodyPr/>
                    <a:lstStyle/>
                    <a:p>
                      <a:endParaRPr lang="en-AU"/>
                    </a:p>
                  </a:txBody>
                  <a:tcPr/>
                </a:tc>
                <a:tc vMerge="1">
                  <a:txBody>
                    <a:bodyPr/>
                    <a:lstStyle/>
                    <a:p>
                      <a:endParaRPr lang="en-AU"/>
                    </a:p>
                  </a:txBody>
                  <a:tcPr/>
                </a:tc>
                <a:tc>
                  <a:txBody>
                    <a:bodyPr/>
                    <a:lstStyle/>
                    <a:p>
                      <a:r>
                        <a:rPr lang="en-US" sz="1600" dirty="0"/>
                        <a:t>Year 4</a:t>
                      </a:r>
                      <a:endParaRPr lang="en-AU" sz="1600" dirty="0"/>
                    </a:p>
                  </a:txBody>
                  <a:tcPr marL="121920" marR="121920" marT="60960" marB="60960"/>
                </a:tc>
                <a:tc>
                  <a:txBody>
                    <a:bodyPr/>
                    <a:lstStyle/>
                    <a:p>
                      <a:pPr algn="ctr"/>
                      <a:r>
                        <a:rPr lang="en-US" sz="1600" dirty="0"/>
                        <a:t>9</a:t>
                      </a:r>
                      <a:endParaRPr lang="en-AU" sz="1600" dirty="0"/>
                    </a:p>
                  </a:txBody>
                  <a:tcPr marL="121920" marR="121920" marT="60960" marB="60960"/>
                </a:tc>
                <a:extLst>
                  <a:ext uri="{0D108BD9-81ED-4DB2-BD59-A6C34878D82A}">
                    <a16:rowId xmlns:a16="http://schemas.microsoft.com/office/drawing/2014/main" val="3583848806"/>
                  </a:ext>
                </a:extLst>
              </a:tr>
              <a:tr h="389751">
                <a:tc vMerge="1">
                  <a:txBody>
                    <a:bodyPr/>
                    <a:lstStyle/>
                    <a:p>
                      <a:endParaRPr lang="en-AU"/>
                    </a:p>
                  </a:txBody>
                  <a:tcPr/>
                </a:tc>
                <a:tc vMerge="1">
                  <a:txBody>
                    <a:bodyPr/>
                    <a:lstStyle/>
                    <a:p>
                      <a:endParaRPr lang="en-AU"/>
                    </a:p>
                  </a:txBody>
                  <a:tcPr/>
                </a:tc>
                <a:tc>
                  <a:txBody>
                    <a:bodyPr/>
                    <a:lstStyle/>
                    <a:p>
                      <a:r>
                        <a:rPr lang="en-US" sz="1600" dirty="0"/>
                        <a:t>Year 3</a:t>
                      </a:r>
                      <a:endParaRPr lang="en-AU" sz="1600" dirty="0"/>
                    </a:p>
                  </a:txBody>
                  <a:tcPr marL="121920" marR="121920" marT="60960" marB="60960"/>
                </a:tc>
                <a:tc>
                  <a:txBody>
                    <a:bodyPr/>
                    <a:lstStyle/>
                    <a:p>
                      <a:pPr algn="ctr"/>
                      <a:r>
                        <a:rPr lang="en-US" sz="1600" dirty="0"/>
                        <a:t>8</a:t>
                      </a:r>
                      <a:endParaRPr lang="en-AU" sz="1600" dirty="0"/>
                    </a:p>
                  </a:txBody>
                  <a:tcPr marL="121920" marR="121920" marT="60960" marB="60960"/>
                </a:tc>
                <a:extLst>
                  <a:ext uri="{0D108BD9-81ED-4DB2-BD59-A6C34878D82A}">
                    <a16:rowId xmlns:a16="http://schemas.microsoft.com/office/drawing/2014/main" val="3990794339"/>
                  </a:ext>
                </a:extLst>
              </a:tr>
              <a:tr h="389751">
                <a:tc vMerge="1">
                  <a:txBody>
                    <a:bodyPr/>
                    <a:lstStyle/>
                    <a:p>
                      <a:endParaRPr lang="en-AU"/>
                    </a:p>
                  </a:txBody>
                  <a:tcPr/>
                </a:tc>
                <a:tc rowSpan="3">
                  <a:txBody>
                    <a:bodyPr/>
                    <a:lstStyle/>
                    <a:p>
                      <a:endParaRPr lang="en-US" sz="1600" dirty="0"/>
                    </a:p>
                    <a:p>
                      <a:r>
                        <a:rPr lang="en-AU" sz="1600" dirty="0"/>
                        <a:t>Junior </a:t>
                      </a:r>
                    </a:p>
                  </a:txBody>
                  <a:tcPr marL="121920" marR="121920" marT="60960" marB="60960"/>
                </a:tc>
                <a:tc>
                  <a:txBody>
                    <a:bodyPr/>
                    <a:lstStyle/>
                    <a:p>
                      <a:r>
                        <a:rPr lang="en-US" sz="1600" dirty="0"/>
                        <a:t>Year 2</a:t>
                      </a:r>
                      <a:endParaRPr lang="en-AU" sz="1600" dirty="0"/>
                    </a:p>
                  </a:txBody>
                  <a:tcPr marL="121920" marR="121920" marT="60960" marB="60960"/>
                </a:tc>
                <a:tc>
                  <a:txBody>
                    <a:bodyPr/>
                    <a:lstStyle/>
                    <a:p>
                      <a:pPr algn="ctr"/>
                      <a:r>
                        <a:rPr lang="en-US" sz="1600" dirty="0"/>
                        <a:t>7</a:t>
                      </a:r>
                      <a:endParaRPr lang="en-AU" sz="1600" dirty="0"/>
                    </a:p>
                  </a:txBody>
                  <a:tcPr marL="121920" marR="121920" marT="60960" marB="60960"/>
                </a:tc>
                <a:extLst>
                  <a:ext uri="{0D108BD9-81ED-4DB2-BD59-A6C34878D82A}">
                    <a16:rowId xmlns:a16="http://schemas.microsoft.com/office/drawing/2014/main" val="3825569212"/>
                  </a:ext>
                </a:extLst>
              </a:tr>
              <a:tr h="389751">
                <a:tc vMerge="1">
                  <a:txBody>
                    <a:bodyPr/>
                    <a:lstStyle/>
                    <a:p>
                      <a:endParaRPr lang="en-AU"/>
                    </a:p>
                  </a:txBody>
                  <a:tcPr/>
                </a:tc>
                <a:tc vMerge="1">
                  <a:txBody>
                    <a:bodyPr/>
                    <a:lstStyle/>
                    <a:p>
                      <a:endParaRPr lang="en-AU"/>
                    </a:p>
                  </a:txBody>
                  <a:tcPr/>
                </a:tc>
                <a:tc>
                  <a:txBody>
                    <a:bodyPr/>
                    <a:lstStyle/>
                    <a:p>
                      <a:r>
                        <a:rPr lang="en-US" sz="1600" dirty="0"/>
                        <a:t>Year 1</a:t>
                      </a:r>
                      <a:endParaRPr lang="en-AU" sz="1600" dirty="0"/>
                    </a:p>
                  </a:txBody>
                  <a:tcPr marL="121920" marR="121920" marT="60960" marB="60960"/>
                </a:tc>
                <a:tc>
                  <a:txBody>
                    <a:bodyPr/>
                    <a:lstStyle/>
                    <a:p>
                      <a:pPr algn="ctr"/>
                      <a:r>
                        <a:rPr lang="en-US" sz="1600" dirty="0"/>
                        <a:t>6</a:t>
                      </a:r>
                      <a:endParaRPr lang="en-AU" sz="1600" dirty="0"/>
                    </a:p>
                  </a:txBody>
                  <a:tcPr marL="121920" marR="121920" marT="60960" marB="60960"/>
                </a:tc>
                <a:extLst>
                  <a:ext uri="{0D108BD9-81ED-4DB2-BD59-A6C34878D82A}">
                    <a16:rowId xmlns:a16="http://schemas.microsoft.com/office/drawing/2014/main" val="855395967"/>
                  </a:ext>
                </a:extLst>
              </a:tr>
              <a:tr h="389751">
                <a:tc vMerge="1">
                  <a:txBody>
                    <a:bodyPr/>
                    <a:lstStyle/>
                    <a:p>
                      <a:endParaRPr lang="en-AU"/>
                    </a:p>
                  </a:txBody>
                  <a:tcPr/>
                </a:tc>
                <a:tc vMerge="1">
                  <a:txBody>
                    <a:bodyPr/>
                    <a:lstStyle/>
                    <a:p>
                      <a:endParaRPr lang="en-AU"/>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dirty="0"/>
                        <a:t>Transition/Reception/Prep </a:t>
                      </a:r>
                      <a:endParaRPr lang="en-AU" sz="1600" dirty="0"/>
                    </a:p>
                  </a:txBody>
                  <a:tcPr marL="121920" marR="121920" marT="60960" marB="60960"/>
                </a:tc>
                <a:tc>
                  <a:txBody>
                    <a:bodyPr/>
                    <a:lstStyle/>
                    <a:p>
                      <a:pPr algn="ctr"/>
                      <a:r>
                        <a:rPr lang="en-US" sz="1600" dirty="0"/>
                        <a:t>5</a:t>
                      </a:r>
                      <a:endParaRPr lang="en-AU" sz="1600" dirty="0"/>
                    </a:p>
                  </a:txBody>
                  <a:tcPr marL="121920" marR="121920" marT="60960" marB="60960"/>
                </a:tc>
                <a:extLst>
                  <a:ext uri="{0D108BD9-81ED-4DB2-BD59-A6C34878D82A}">
                    <a16:rowId xmlns:a16="http://schemas.microsoft.com/office/drawing/2014/main" val="2273880020"/>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Early years</a:t>
                      </a:r>
                      <a:endParaRPr lang="en-AU" sz="1600" dirty="0"/>
                    </a:p>
                  </a:txBody>
                  <a:tcPr marL="121920" marR="121920" marT="60960" marB="60960"/>
                </a:tc>
                <a:tc gridSpan="2">
                  <a:txBody>
                    <a:bodyPr/>
                    <a:lstStyle/>
                    <a:p>
                      <a:pPr algn="ctr"/>
                      <a:r>
                        <a:rPr lang="en-US" sz="1600" dirty="0"/>
                        <a:t>Pre-School/Kindergarten</a:t>
                      </a:r>
                      <a:endParaRPr lang="en-AU" sz="1600" dirty="0"/>
                    </a:p>
                  </a:txBody>
                  <a:tcPr marL="121920" marR="121920" marT="60960" marB="60960"/>
                </a:tc>
                <a:tc hMerge="1">
                  <a:txBody>
                    <a:bodyPr/>
                    <a:lstStyle/>
                    <a:p>
                      <a:endParaRPr lang="en-AU" dirty="0"/>
                    </a:p>
                  </a:txBody>
                  <a:tcPr/>
                </a:tc>
                <a:tc>
                  <a:txBody>
                    <a:bodyPr/>
                    <a:lstStyle/>
                    <a:p>
                      <a:pPr algn="ctr"/>
                      <a:r>
                        <a:rPr lang="en-US" sz="1600" dirty="0"/>
                        <a:t> &lt; 5</a:t>
                      </a:r>
                      <a:endParaRPr lang="en-AU" sz="1600" dirty="0"/>
                    </a:p>
                  </a:txBody>
                  <a:tcPr marL="121920" marR="121920" marT="60960" marB="60960"/>
                </a:tc>
                <a:extLst>
                  <a:ext uri="{0D108BD9-81ED-4DB2-BD59-A6C34878D82A}">
                    <a16:rowId xmlns:a16="http://schemas.microsoft.com/office/drawing/2014/main" val="3377706362"/>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L="121920" marR="121920" marT="60960" marB="60960"/>
                </a:tc>
                <a:tc gridSpan="2">
                  <a:txBody>
                    <a:bodyPr/>
                    <a:lstStyle/>
                    <a:p>
                      <a:pPr algn="ctr"/>
                      <a:r>
                        <a:rPr lang="en-AU" sz="1600" dirty="0"/>
                        <a:t>Toddler</a:t>
                      </a:r>
                      <a:r>
                        <a:rPr lang="en-AU" sz="1600" baseline="0" dirty="0"/>
                        <a:t> Rooms</a:t>
                      </a:r>
                      <a:endParaRPr lang="en-AU" sz="1600" dirty="0"/>
                    </a:p>
                  </a:txBody>
                  <a:tcPr marL="121920" marR="121920" marT="60960" marB="60960"/>
                </a:tc>
                <a:tc hMerge="1">
                  <a:txBody>
                    <a:bodyPr/>
                    <a:lstStyle/>
                    <a:p>
                      <a:endParaRPr lang="en-AU"/>
                    </a:p>
                  </a:txBody>
                  <a:tcPr/>
                </a:tc>
                <a:tc>
                  <a:txBody>
                    <a:bodyPr/>
                    <a:lstStyle/>
                    <a:p>
                      <a:pPr algn="ctr"/>
                      <a:r>
                        <a:rPr lang="en-AU" sz="1600" dirty="0"/>
                        <a:t>2-4 year-old rooms </a:t>
                      </a:r>
                    </a:p>
                  </a:txBody>
                  <a:tcPr marL="121920" marR="121920" marT="60960" marB="60960"/>
                </a:tc>
                <a:extLst>
                  <a:ext uri="{0D108BD9-81ED-4DB2-BD59-A6C34878D82A}">
                    <a16:rowId xmlns:a16="http://schemas.microsoft.com/office/drawing/2014/main" val="887876054"/>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L="121920" marR="121920" marT="60960" marB="60960"/>
                </a:tc>
                <a:tc gridSpan="2">
                  <a:txBody>
                    <a:bodyPr/>
                    <a:lstStyle/>
                    <a:p>
                      <a:pPr algn="ctr"/>
                      <a:r>
                        <a:rPr lang="en-AU" sz="1600" dirty="0"/>
                        <a:t>Baby</a:t>
                      </a:r>
                      <a:r>
                        <a:rPr lang="en-AU" sz="1600" baseline="0" dirty="0"/>
                        <a:t> Rooms</a:t>
                      </a:r>
                      <a:endParaRPr lang="en-AU" sz="1600" dirty="0"/>
                    </a:p>
                  </a:txBody>
                  <a:tcPr marL="121920" marR="121920" marT="60960" marB="60960"/>
                </a:tc>
                <a:tc hMerge="1">
                  <a:txBody>
                    <a:bodyPr/>
                    <a:lstStyle/>
                    <a:p>
                      <a:endParaRPr lang="en-AU"/>
                    </a:p>
                  </a:txBody>
                  <a:tcPr/>
                </a:tc>
                <a:tc>
                  <a:txBody>
                    <a:bodyPr/>
                    <a:lstStyle/>
                    <a:p>
                      <a:pPr algn="ctr"/>
                      <a:r>
                        <a:rPr lang="en-AU" sz="1600" dirty="0"/>
                        <a:t>Birth to 35 months</a:t>
                      </a:r>
                    </a:p>
                  </a:txBody>
                  <a:tcPr marL="121920" marR="121920" marT="60960" marB="60960"/>
                </a:tc>
                <a:extLst>
                  <a:ext uri="{0D108BD9-81ED-4DB2-BD59-A6C34878D82A}">
                    <a16:rowId xmlns:a16="http://schemas.microsoft.com/office/drawing/2014/main" val="4160240345"/>
                  </a:ext>
                </a:extLst>
              </a:tr>
            </a:tbl>
          </a:graphicData>
        </a:graphic>
      </p:graphicFrame>
      <p:sp>
        <p:nvSpPr>
          <p:cNvPr id="5" name="Rectangle 4"/>
          <p:cNvSpPr/>
          <p:nvPr/>
        </p:nvSpPr>
        <p:spPr>
          <a:xfrm>
            <a:off x="7924272" y="2928961"/>
            <a:ext cx="2676661" cy="23613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AU" sz="2400" dirty="0">
                <a:solidFill>
                  <a:srgbClr val="FFFFFF"/>
                </a:solidFill>
                <a:latin typeface="Calibri" panose="020F0502020204030204"/>
              </a:rPr>
              <a:t>PRIMARY STREAM PLACEMENTS</a:t>
            </a:r>
          </a:p>
        </p:txBody>
      </p:sp>
      <p:sp>
        <p:nvSpPr>
          <p:cNvPr id="8" name="Rectangle 7"/>
          <p:cNvSpPr/>
          <p:nvPr/>
        </p:nvSpPr>
        <p:spPr>
          <a:xfrm>
            <a:off x="118535" y="2928961"/>
            <a:ext cx="7779760" cy="2740319"/>
          </a:xfrm>
          <a:prstGeom prst="rect">
            <a:avLst/>
          </a:prstGeom>
          <a:noFill/>
          <a:ln w="5715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AU" sz="2400" dirty="0">
              <a:solidFill>
                <a:srgbClr val="000000"/>
              </a:solidFill>
              <a:latin typeface="Calibri" panose="020F0502020204030204"/>
            </a:endParaRPr>
          </a:p>
        </p:txBody>
      </p:sp>
    </p:spTree>
    <p:extLst>
      <p:ext uri="{BB962C8B-B14F-4D97-AF65-F5344CB8AC3E}">
        <p14:creationId xmlns:p14="http://schemas.microsoft.com/office/powerpoint/2010/main" val="3587755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09585"/>
            <a:fld id="{6AA10EC0-CC52-A246-A2C3-81389B6F8C64}" type="slidenum">
              <a:rPr lang="en-US">
                <a:solidFill>
                  <a:srgbClr val="201645"/>
                </a:solidFill>
                <a:latin typeface="Calibri" panose="020F0502020204030204"/>
              </a:rPr>
              <a:pPr defTabSz="609585"/>
              <a:t>4</a:t>
            </a:fld>
            <a:endParaRPr lang="en-US" dirty="0">
              <a:solidFill>
                <a:srgbClr val="201645"/>
              </a:solidFill>
              <a:latin typeface="Calibri" panose="020F0502020204030204"/>
            </a:endParaRPr>
          </a:p>
        </p:txBody>
      </p:sp>
      <p:graphicFrame>
        <p:nvGraphicFramePr>
          <p:cNvPr id="6" name="Table 4">
            <a:extLst>
              <a:ext uri="{FF2B5EF4-FFF2-40B4-BE49-F238E27FC236}">
                <a16:creationId xmlns:a16="http://schemas.microsoft.com/office/drawing/2014/main" id="{CFCC1D46-3784-49AD-B27B-26006CA458A4}"/>
              </a:ext>
            </a:extLst>
          </p:cNvPr>
          <p:cNvGraphicFramePr>
            <a:graphicFrameLocks/>
          </p:cNvGraphicFramePr>
          <p:nvPr>
            <p:extLst>
              <p:ext uri="{D42A27DB-BD31-4B8C-83A1-F6EECF244321}">
                <p14:modId xmlns:p14="http://schemas.microsoft.com/office/powerpoint/2010/main" val="3655275147"/>
              </p:ext>
            </p:extLst>
          </p:nvPr>
        </p:nvGraphicFramePr>
        <p:xfrm>
          <a:off x="118535" y="195994"/>
          <a:ext cx="7779758" cy="6625767"/>
        </p:xfrm>
        <a:graphic>
          <a:graphicData uri="http://schemas.openxmlformats.org/drawingml/2006/table">
            <a:tbl>
              <a:tblPr firstRow="1" bandRow="1">
                <a:tableStyleId>{F5AB1C69-6EDB-4FF4-983F-18BD219EF322}</a:tableStyleId>
              </a:tblPr>
              <a:tblGrid>
                <a:gridCol w="1746249">
                  <a:extLst>
                    <a:ext uri="{9D8B030D-6E8A-4147-A177-3AD203B41FA5}">
                      <a16:colId xmlns:a16="http://schemas.microsoft.com/office/drawing/2014/main" val="1730668279"/>
                    </a:ext>
                  </a:extLst>
                </a:gridCol>
                <a:gridCol w="1357312">
                  <a:extLst>
                    <a:ext uri="{9D8B030D-6E8A-4147-A177-3AD203B41FA5}">
                      <a16:colId xmlns:a16="http://schemas.microsoft.com/office/drawing/2014/main" val="2809128724"/>
                    </a:ext>
                  </a:extLst>
                </a:gridCol>
                <a:gridCol w="2731256">
                  <a:extLst>
                    <a:ext uri="{9D8B030D-6E8A-4147-A177-3AD203B41FA5}">
                      <a16:colId xmlns:a16="http://schemas.microsoft.com/office/drawing/2014/main" val="32588904"/>
                    </a:ext>
                  </a:extLst>
                </a:gridCol>
                <a:gridCol w="1944941">
                  <a:extLst>
                    <a:ext uri="{9D8B030D-6E8A-4147-A177-3AD203B41FA5}">
                      <a16:colId xmlns:a16="http://schemas.microsoft.com/office/drawing/2014/main" val="1837152065"/>
                    </a:ext>
                  </a:extLst>
                </a:gridCol>
              </a:tblGrid>
              <a:tr h="389751">
                <a:tc>
                  <a:txBody>
                    <a:bodyPr/>
                    <a:lstStyle/>
                    <a:p>
                      <a:pPr algn="ctr"/>
                      <a:r>
                        <a:rPr lang="en-US" sz="1600" dirty="0"/>
                        <a:t>School</a:t>
                      </a:r>
                      <a:endParaRPr lang="en-AU" sz="1600" dirty="0"/>
                    </a:p>
                  </a:txBody>
                  <a:tcPr marL="121920" marR="121920" marT="60960" marB="60960"/>
                </a:tc>
                <a:tc>
                  <a:txBody>
                    <a:bodyPr/>
                    <a:lstStyle/>
                    <a:p>
                      <a:pPr algn="ctr"/>
                      <a:r>
                        <a:rPr lang="en-US" sz="1600" dirty="0"/>
                        <a:t>Stage</a:t>
                      </a:r>
                      <a:endParaRPr lang="en-AU" sz="1600" dirty="0"/>
                    </a:p>
                  </a:txBody>
                  <a:tcPr marL="121920" marR="121920" marT="60960" marB="60960"/>
                </a:tc>
                <a:tc>
                  <a:txBody>
                    <a:bodyPr/>
                    <a:lstStyle/>
                    <a:p>
                      <a:pPr algn="ctr"/>
                      <a:r>
                        <a:rPr lang="en-US" sz="1600" dirty="0"/>
                        <a:t>Class</a:t>
                      </a:r>
                      <a:endParaRPr lang="en-AU" sz="1600" dirty="0"/>
                    </a:p>
                  </a:txBody>
                  <a:tcPr marL="121920" marR="121920" marT="60960" marB="60960"/>
                </a:tc>
                <a:tc>
                  <a:txBody>
                    <a:bodyPr/>
                    <a:lstStyle/>
                    <a:p>
                      <a:pPr algn="ctr"/>
                      <a:r>
                        <a:rPr lang="en-US" sz="1600" dirty="0"/>
                        <a:t>Age</a:t>
                      </a:r>
                      <a:endParaRPr lang="en-AU" sz="1600" dirty="0"/>
                    </a:p>
                  </a:txBody>
                  <a:tcPr marL="121920" marR="121920" marT="60960" marB="60960"/>
                </a:tc>
                <a:extLst>
                  <a:ext uri="{0D108BD9-81ED-4DB2-BD59-A6C34878D82A}">
                    <a16:rowId xmlns:a16="http://schemas.microsoft.com/office/drawing/2014/main" val="4211525675"/>
                  </a:ext>
                </a:extLst>
              </a:tr>
              <a:tr h="389751">
                <a:tc rowSpan="3" gridSpan="2">
                  <a:txBody>
                    <a:bodyPr/>
                    <a:lstStyle/>
                    <a:p>
                      <a:endParaRPr lang="en-US" sz="1600" dirty="0"/>
                    </a:p>
                    <a:p>
                      <a:r>
                        <a:rPr lang="en-US" sz="1600" dirty="0"/>
                        <a:t>Senior High </a:t>
                      </a:r>
                      <a:endParaRPr lang="en-AU" sz="1600" dirty="0"/>
                    </a:p>
                  </a:txBody>
                  <a:tcPr marL="121920" marR="121920" marT="60960" marB="60960"/>
                </a:tc>
                <a:tc rowSpan="3" hMerge="1">
                  <a:txBody>
                    <a:bodyPr/>
                    <a:lstStyle/>
                    <a:p>
                      <a:endParaRPr lang="en-AU" dirty="0"/>
                    </a:p>
                  </a:txBody>
                  <a:tcPr/>
                </a:tc>
                <a:tc>
                  <a:txBody>
                    <a:bodyPr/>
                    <a:lstStyle/>
                    <a:p>
                      <a:r>
                        <a:rPr lang="en-US" sz="1600" dirty="0"/>
                        <a:t>Year 12</a:t>
                      </a:r>
                      <a:endParaRPr lang="en-AU" sz="1600" dirty="0"/>
                    </a:p>
                  </a:txBody>
                  <a:tcPr marL="121920" marR="121920" marT="60960" marB="60960"/>
                </a:tc>
                <a:tc>
                  <a:txBody>
                    <a:bodyPr/>
                    <a:lstStyle/>
                    <a:p>
                      <a:pPr algn="ctr"/>
                      <a:r>
                        <a:rPr lang="en-US" sz="1600" dirty="0"/>
                        <a:t>17</a:t>
                      </a:r>
                      <a:endParaRPr lang="en-AU" sz="1600" dirty="0"/>
                    </a:p>
                  </a:txBody>
                  <a:tcPr marL="121920" marR="121920" marT="60960" marB="60960"/>
                </a:tc>
                <a:extLst>
                  <a:ext uri="{0D108BD9-81ED-4DB2-BD59-A6C34878D82A}">
                    <a16:rowId xmlns:a16="http://schemas.microsoft.com/office/drawing/2014/main" val="3866642584"/>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11</a:t>
                      </a:r>
                      <a:endParaRPr lang="en-AU" sz="1600" dirty="0"/>
                    </a:p>
                  </a:txBody>
                  <a:tcPr marL="121920" marR="121920" marT="60960" marB="60960"/>
                </a:tc>
                <a:tc>
                  <a:txBody>
                    <a:bodyPr/>
                    <a:lstStyle/>
                    <a:p>
                      <a:pPr algn="ctr"/>
                      <a:r>
                        <a:rPr lang="en-US" sz="1600" dirty="0"/>
                        <a:t>16</a:t>
                      </a:r>
                      <a:endParaRPr lang="en-AU" sz="1600" dirty="0"/>
                    </a:p>
                  </a:txBody>
                  <a:tcPr marL="121920" marR="121920" marT="60960" marB="60960"/>
                </a:tc>
                <a:extLst>
                  <a:ext uri="{0D108BD9-81ED-4DB2-BD59-A6C34878D82A}">
                    <a16:rowId xmlns:a16="http://schemas.microsoft.com/office/drawing/2014/main" val="1681347305"/>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10</a:t>
                      </a:r>
                      <a:endParaRPr lang="en-AU" sz="1600" dirty="0"/>
                    </a:p>
                  </a:txBody>
                  <a:tcPr marL="121920" marR="121920" marT="60960" marB="60960"/>
                </a:tc>
                <a:tc>
                  <a:txBody>
                    <a:bodyPr/>
                    <a:lstStyle/>
                    <a:p>
                      <a:pPr algn="ctr"/>
                      <a:r>
                        <a:rPr lang="en-US" sz="1600" dirty="0"/>
                        <a:t>15</a:t>
                      </a:r>
                      <a:endParaRPr lang="en-AU" sz="1600" dirty="0"/>
                    </a:p>
                  </a:txBody>
                  <a:tcPr marL="121920" marR="121920" marT="60960" marB="60960"/>
                </a:tc>
                <a:extLst>
                  <a:ext uri="{0D108BD9-81ED-4DB2-BD59-A6C34878D82A}">
                    <a16:rowId xmlns:a16="http://schemas.microsoft.com/office/drawing/2014/main" val="648139548"/>
                  </a:ext>
                </a:extLst>
              </a:tr>
              <a:tr h="389751">
                <a:tc rowSpan="3" gridSpan="2">
                  <a:txBody>
                    <a:bodyPr/>
                    <a:lstStyle/>
                    <a:p>
                      <a:pPr algn="l"/>
                      <a:endParaRPr lang="en-US" sz="1600" dirty="0"/>
                    </a:p>
                    <a:p>
                      <a:pPr algn="l"/>
                      <a:r>
                        <a:rPr lang="en-AU" sz="1600" dirty="0"/>
                        <a:t>Middle School</a:t>
                      </a:r>
                    </a:p>
                    <a:p>
                      <a:pPr algn="l"/>
                      <a:endParaRPr lang="en-US" sz="1600" dirty="0"/>
                    </a:p>
                  </a:txBody>
                  <a:tcPr marL="121920" marR="121920" marT="60960" marB="60960"/>
                </a:tc>
                <a:tc rowSpan="3" hMerge="1">
                  <a:txBody>
                    <a:bodyPr/>
                    <a:lstStyle/>
                    <a:p>
                      <a:endParaRPr lang="en-AU" dirty="0"/>
                    </a:p>
                  </a:txBody>
                  <a:tcPr/>
                </a:tc>
                <a:tc>
                  <a:txBody>
                    <a:bodyPr/>
                    <a:lstStyle/>
                    <a:p>
                      <a:r>
                        <a:rPr lang="en-US" sz="1600" dirty="0"/>
                        <a:t>Year 9</a:t>
                      </a:r>
                      <a:endParaRPr lang="en-AU" sz="1600" dirty="0"/>
                    </a:p>
                  </a:txBody>
                  <a:tcPr marL="121920" marR="121920" marT="60960" marB="60960"/>
                </a:tc>
                <a:tc>
                  <a:txBody>
                    <a:bodyPr/>
                    <a:lstStyle/>
                    <a:p>
                      <a:pPr algn="ctr"/>
                      <a:r>
                        <a:rPr lang="en-US" sz="1600" dirty="0"/>
                        <a:t>14</a:t>
                      </a:r>
                      <a:endParaRPr lang="en-AU" sz="1600" dirty="0"/>
                    </a:p>
                  </a:txBody>
                  <a:tcPr marL="121920" marR="121920" marT="60960" marB="60960"/>
                </a:tc>
                <a:extLst>
                  <a:ext uri="{0D108BD9-81ED-4DB2-BD59-A6C34878D82A}">
                    <a16:rowId xmlns:a16="http://schemas.microsoft.com/office/drawing/2014/main" val="3305375183"/>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8</a:t>
                      </a:r>
                      <a:endParaRPr lang="en-AU" sz="1600" dirty="0"/>
                    </a:p>
                  </a:txBody>
                  <a:tcPr marL="121920" marR="121920" marT="60960" marB="60960"/>
                </a:tc>
                <a:tc>
                  <a:txBody>
                    <a:bodyPr/>
                    <a:lstStyle/>
                    <a:p>
                      <a:pPr algn="ctr"/>
                      <a:r>
                        <a:rPr lang="en-US" sz="1600" dirty="0"/>
                        <a:t>13</a:t>
                      </a:r>
                      <a:endParaRPr lang="en-AU" sz="1600" dirty="0"/>
                    </a:p>
                  </a:txBody>
                  <a:tcPr marL="121920" marR="121920" marT="60960" marB="60960"/>
                </a:tc>
                <a:extLst>
                  <a:ext uri="{0D108BD9-81ED-4DB2-BD59-A6C34878D82A}">
                    <a16:rowId xmlns:a16="http://schemas.microsoft.com/office/drawing/2014/main" val="1105332440"/>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7</a:t>
                      </a:r>
                      <a:endParaRPr lang="en-AU" sz="1600" dirty="0"/>
                    </a:p>
                  </a:txBody>
                  <a:tcPr marL="121920" marR="121920" marT="60960" marB="60960"/>
                </a:tc>
                <a:tc>
                  <a:txBody>
                    <a:bodyPr/>
                    <a:lstStyle/>
                    <a:p>
                      <a:pPr algn="ctr"/>
                      <a:r>
                        <a:rPr lang="en-US" sz="1600" dirty="0"/>
                        <a:t>12</a:t>
                      </a:r>
                      <a:endParaRPr lang="en-AU" sz="1600" dirty="0"/>
                    </a:p>
                  </a:txBody>
                  <a:tcPr marL="121920" marR="121920" marT="60960" marB="60960"/>
                </a:tc>
                <a:extLst>
                  <a:ext uri="{0D108BD9-81ED-4DB2-BD59-A6C34878D82A}">
                    <a16:rowId xmlns:a16="http://schemas.microsoft.com/office/drawing/2014/main" val="2475208142"/>
                  </a:ext>
                </a:extLst>
              </a:tr>
              <a:tr h="389751">
                <a:tc rowSpan="7">
                  <a:txBody>
                    <a:bodyPr/>
                    <a:lstStyle/>
                    <a:p>
                      <a:endParaRPr lang="en-US" sz="1600" dirty="0"/>
                    </a:p>
                    <a:p>
                      <a:endParaRPr lang="en-US" sz="1600" dirty="0"/>
                    </a:p>
                    <a:p>
                      <a:endParaRPr lang="en-US" sz="1600" dirty="0"/>
                    </a:p>
                    <a:p>
                      <a:r>
                        <a:rPr lang="en-US" sz="1600" dirty="0"/>
                        <a:t>Primary</a:t>
                      </a:r>
                      <a:endParaRPr lang="en-AU" sz="1600" dirty="0"/>
                    </a:p>
                  </a:txBody>
                  <a:tcPr marL="121920" marR="121920" marT="60960" marB="60960"/>
                </a:tc>
                <a:tc rowSpan="4">
                  <a:txBody>
                    <a:bodyPr/>
                    <a:lstStyle/>
                    <a:p>
                      <a:endParaRPr lang="en-US" sz="1600" dirty="0"/>
                    </a:p>
                    <a:p>
                      <a:endParaRPr lang="en-US" sz="1600" dirty="0"/>
                    </a:p>
                    <a:p>
                      <a:r>
                        <a:rPr lang="en-US" sz="1600" dirty="0"/>
                        <a:t>Upper</a:t>
                      </a:r>
                      <a:endParaRPr lang="en-AU" sz="1600" dirty="0"/>
                    </a:p>
                  </a:txBody>
                  <a:tcPr marL="121920" marR="121920" marT="60960" marB="60960"/>
                </a:tc>
                <a:tc>
                  <a:txBody>
                    <a:bodyPr/>
                    <a:lstStyle/>
                    <a:p>
                      <a:r>
                        <a:rPr lang="en-US" sz="1600" dirty="0"/>
                        <a:t>Year 6</a:t>
                      </a:r>
                      <a:endParaRPr lang="en-AU" sz="1600" dirty="0"/>
                    </a:p>
                  </a:txBody>
                  <a:tcPr marL="121920" marR="121920" marT="60960" marB="60960"/>
                </a:tc>
                <a:tc>
                  <a:txBody>
                    <a:bodyPr/>
                    <a:lstStyle/>
                    <a:p>
                      <a:pPr algn="ctr"/>
                      <a:r>
                        <a:rPr lang="en-US" sz="1600" dirty="0"/>
                        <a:t>11</a:t>
                      </a:r>
                      <a:endParaRPr lang="en-AU" sz="1600" dirty="0"/>
                    </a:p>
                  </a:txBody>
                  <a:tcPr marL="121920" marR="121920" marT="60960" marB="60960"/>
                </a:tc>
                <a:extLst>
                  <a:ext uri="{0D108BD9-81ED-4DB2-BD59-A6C34878D82A}">
                    <a16:rowId xmlns:a16="http://schemas.microsoft.com/office/drawing/2014/main" val="686976679"/>
                  </a:ext>
                </a:extLst>
              </a:tr>
              <a:tr h="389751">
                <a:tc vMerge="1">
                  <a:txBody>
                    <a:bodyPr/>
                    <a:lstStyle/>
                    <a:p>
                      <a:endParaRPr lang="en-AU"/>
                    </a:p>
                  </a:txBody>
                  <a:tcPr/>
                </a:tc>
                <a:tc vMerge="1">
                  <a:txBody>
                    <a:bodyPr/>
                    <a:lstStyle/>
                    <a:p>
                      <a:endParaRPr lang="en-AU"/>
                    </a:p>
                  </a:txBody>
                  <a:tcPr/>
                </a:tc>
                <a:tc>
                  <a:txBody>
                    <a:bodyPr/>
                    <a:lstStyle/>
                    <a:p>
                      <a:r>
                        <a:rPr lang="en-US" sz="1600" dirty="0"/>
                        <a:t>Year 5 </a:t>
                      </a:r>
                      <a:endParaRPr lang="en-AU" sz="1600" dirty="0"/>
                    </a:p>
                  </a:txBody>
                  <a:tcPr marL="121920" marR="121920" marT="60960" marB="60960"/>
                </a:tc>
                <a:tc>
                  <a:txBody>
                    <a:bodyPr/>
                    <a:lstStyle/>
                    <a:p>
                      <a:pPr algn="ctr"/>
                      <a:r>
                        <a:rPr lang="en-US" sz="1600" dirty="0"/>
                        <a:t>10</a:t>
                      </a:r>
                      <a:endParaRPr lang="en-AU" sz="1600" dirty="0"/>
                    </a:p>
                  </a:txBody>
                  <a:tcPr marL="121920" marR="121920" marT="60960" marB="60960"/>
                </a:tc>
                <a:extLst>
                  <a:ext uri="{0D108BD9-81ED-4DB2-BD59-A6C34878D82A}">
                    <a16:rowId xmlns:a16="http://schemas.microsoft.com/office/drawing/2014/main" val="3824557050"/>
                  </a:ext>
                </a:extLst>
              </a:tr>
              <a:tr h="389751">
                <a:tc vMerge="1">
                  <a:txBody>
                    <a:bodyPr/>
                    <a:lstStyle/>
                    <a:p>
                      <a:endParaRPr lang="en-AU"/>
                    </a:p>
                  </a:txBody>
                  <a:tcPr/>
                </a:tc>
                <a:tc vMerge="1">
                  <a:txBody>
                    <a:bodyPr/>
                    <a:lstStyle/>
                    <a:p>
                      <a:endParaRPr lang="en-AU"/>
                    </a:p>
                  </a:txBody>
                  <a:tcPr/>
                </a:tc>
                <a:tc>
                  <a:txBody>
                    <a:bodyPr/>
                    <a:lstStyle/>
                    <a:p>
                      <a:r>
                        <a:rPr lang="en-US" sz="1600" dirty="0"/>
                        <a:t>Year 4</a:t>
                      </a:r>
                      <a:endParaRPr lang="en-AU" sz="1600" dirty="0"/>
                    </a:p>
                  </a:txBody>
                  <a:tcPr marL="121920" marR="121920" marT="60960" marB="60960"/>
                </a:tc>
                <a:tc>
                  <a:txBody>
                    <a:bodyPr/>
                    <a:lstStyle/>
                    <a:p>
                      <a:pPr algn="ctr"/>
                      <a:r>
                        <a:rPr lang="en-US" sz="1600" dirty="0"/>
                        <a:t>9</a:t>
                      </a:r>
                      <a:endParaRPr lang="en-AU" sz="1600" dirty="0"/>
                    </a:p>
                  </a:txBody>
                  <a:tcPr marL="121920" marR="121920" marT="60960" marB="60960"/>
                </a:tc>
                <a:extLst>
                  <a:ext uri="{0D108BD9-81ED-4DB2-BD59-A6C34878D82A}">
                    <a16:rowId xmlns:a16="http://schemas.microsoft.com/office/drawing/2014/main" val="3583848806"/>
                  </a:ext>
                </a:extLst>
              </a:tr>
              <a:tr h="389751">
                <a:tc vMerge="1">
                  <a:txBody>
                    <a:bodyPr/>
                    <a:lstStyle/>
                    <a:p>
                      <a:endParaRPr lang="en-AU"/>
                    </a:p>
                  </a:txBody>
                  <a:tcPr/>
                </a:tc>
                <a:tc vMerge="1">
                  <a:txBody>
                    <a:bodyPr/>
                    <a:lstStyle/>
                    <a:p>
                      <a:endParaRPr lang="en-AU"/>
                    </a:p>
                  </a:txBody>
                  <a:tcPr/>
                </a:tc>
                <a:tc>
                  <a:txBody>
                    <a:bodyPr/>
                    <a:lstStyle/>
                    <a:p>
                      <a:r>
                        <a:rPr lang="en-US" sz="1600" dirty="0"/>
                        <a:t>Year 3</a:t>
                      </a:r>
                      <a:endParaRPr lang="en-AU" sz="1600" dirty="0"/>
                    </a:p>
                  </a:txBody>
                  <a:tcPr marL="121920" marR="121920" marT="60960" marB="60960"/>
                </a:tc>
                <a:tc>
                  <a:txBody>
                    <a:bodyPr/>
                    <a:lstStyle/>
                    <a:p>
                      <a:pPr algn="ctr"/>
                      <a:r>
                        <a:rPr lang="en-US" sz="1600" dirty="0"/>
                        <a:t>8</a:t>
                      </a:r>
                      <a:endParaRPr lang="en-AU" sz="1600" dirty="0"/>
                    </a:p>
                  </a:txBody>
                  <a:tcPr marL="121920" marR="121920" marT="60960" marB="60960"/>
                </a:tc>
                <a:extLst>
                  <a:ext uri="{0D108BD9-81ED-4DB2-BD59-A6C34878D82A}">
                    <a16:rowId xmlns:a16="http://schemas.microsoft.com/office/drawing/2014/main" val="3990794339"/>
                  </a:ext>
                </a:extLst>
              </a:tr>
              <a:tr h="389751">
                <a:tc vMerge="1">
                  <a:txBody>
                    <a:bodyPr/>
                    <a:lstStyle/>
                    <a:p>
                      <a:endParaRPr lang="en-AU"/>
                    </a:p>
                  </a:txBody>
                  <a:tcPr/>
                </a:tc>
                <a:tc rowSpan="3">
                  <a:txBody>
                    <a:bodyPr/>
                    <a:lstStyle/>
                    <a:p>
                      <a:endParaRPr lang="en-US" sz="1600" dirty="0"/>
                    </a:p>
                    <a:p>
                      <a:r>
                        <a:rPr lang="en-AU" sz="1600" dirty="0"/>
                        <a:t>Junior </a:t>
                      </a:r>
                    </a:p>
                  </a:txBody>
                  <a:tcPr marL="121920" marR="121920" marT="60960" marB="60960"/>
                </a:tc>
                <a:tc>
                  <a:txBody>
                    <a:bodyPr/>
                    <a:lstStyle/>
                    <a:p>
                      <a:r>
                        <a:rPr lang="en-US" sz="1600" dirty="0"/>
                        <a:t>Year 2</a:t>
                      </a:r>
                      <a:endParaRPr lang="en-AU" sz="1600" dirty="0"/>
                    </a:p>
                  </a:txBody>
                  <a:tcPr marL="121920" marR="121920" marT="60960" marB="60960"/>
                </a:tc>
                <a:tc>
                  <a:txBody>
                    <a:bodyPr/>
                    <a:lstStyle/>
                    <a:p>
                      <a:pPr algn="ctr"/>
                      <a:r>
                        <a:rPr lang="en-US" sz="1600" dirty="0"/>
                        <a:t>7</a:t>
                      </a:r>
                      <a:endParaRPr lang="en-AU" sz="1600" dirty="0"/>
                    </a:p>
                  </a:txBody>
                  <a:tcPr marL="121920" marR="121920" marT="60960" marB="60960"/>
                </a:tc>
                <a:extLst>
                  <a:ext uri="{0D108BD9-81ED-4DB2-BD59-A6C34878D82A}">
                    <a16:rowId xmlns:a16="http://schemas.microsoft.com/office/drawing/2014/main" val="3825569212"/>
                  </a:ext>
                </a:extLst>
              </a:tr>
              <a:tr h="389751">
                <a:tc vMerge="1">
                  <a:txBody>
                    <a:bodyPr/>
                    <a:lstStyle/>
                    <a:p>
                      <a:endParaRPr lang="en-AU"/>
                    </a:p>
                  </a:txBody>
                  <a:tcPr/>
                </a:tc>
                <a:tc vMerge="1">
                  <a:txBody>
                    <a:bodyPr/>
                    <a:lstStyle/>
                    <a:p>
                      <a:endParaRPr lang="en-AU"/>
                    </a:p>
                  </a:txBody>
                  <a:tcPr/>
                </a:tc>
                <a:tc>
                  <a:txBody>
                    <a:bodyPr/>
                    <a:lstStyle/>
                    <a:p>
                      <a:r>
                        <a:rPr lang="en-US" sz="1600" dirty="0"/>
                        <a:t>Year 1</a:t>
                      </a:r>
                      <a:endParaRPr lang="en-AU" sz="1600" dirty="0"/>
                    </a:p>
                  </a:txBody>
                  <a:tcPr marL="121920" marR="121920" marT="60960" marB="60960"/>
                </a:tc>
                <a:tc>
                  <a:txBody>
                    <a:bodyPr/>
                    <a:lstStyle/>
                    <a:p>
                      <a:pPr algn="ctr"/>
                      <a:r>
                        <a:rPr lang="en-US" sz="1600" dirty="0"/>
                        <a:t>6</a:t>
                      </a:r>
                      <a:endParaRPr lang="en-AU" sz="1600" dirty="0"/>
                    </a:p>
                  </a:txBody>
                  <a:tcPr marL="121920" marR="121920" marT="60960" marB="60960"/>
                </a:tc>
                <a:extLst>
                  <a:ext uri="{0D108BD9-81ED-4DB2-BD59-A6C34878D82A}">
                    <a16:rowId xmlns:a16="http://schemas.microsoft.com/office/drawing/2014/main" val="855395967"/>
                  </a:ext>
                </a:extLst>
              </a:tr>
              <a:tr h="389751">
                <a:tc vMerge="1">
                  <a:txBody>
                    <a:bodyPr/>
                    <a:lstStyle/>
                    <a:p>
                      <a:endParaRPr lang="en-AU"/>
                    </a:p>
                  </a:txBody>
                  <a:tcPr/>
                </a:tc>
                <a:tc vMerge="1">
                  <a:txBody>
                    <a:bodyPr/>
                    <a:lstStyle/>
                    <a:p>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Transition/Reception/Prep</a:t>
                      </a:r>
                      <a:endParaRPr lang="en-AU" sz="1600" dirty="0"/>
                    </a:p>
                  </a:txBody>
                  <a:tcPr marL="121920" marR="121920" marT="60960" marB="60960"/>
                </a:tc>
                <a:tc>
                  <a:txBody>
                    <a:bodyPr/>
                    <a:lstStyle/>
                    <a:p>
                      <a:pPr algn="ctr"/>
                      <a:r>
                        <a:rPr lang="en-US" sz="1600" dirty="0"/>
                        <a:t>5</a:t>
                      </a:r>
                      <a:endParaRPr lang="en-AU" sz="1600" dirty="0"/>
                    </a:p>
                  </a:txBody>
                  <a:tcPr marL="121920" marR="121920" marT="60960" marB="60960"/>
                </a:tc>
                <a:extLst>
                  <a:ext uri="{0D108BD9-81ED-4DB2-BD59-A6C34878D82A}">
                    <a16:rowId xmlns:a16="http://schemas.microsoft.com/office/drawing/2014/main" val="2273880020"/>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Early years</a:t>
                      </a:r>
                      <a:endParaRPr lang="en-AU" sz="1600" dirty="0"/>
                    </a:p>
                  </a:txBody>
                  <a:tcPr marL="121920" marR="121920" marT="60960" marB="60960"/>
                </a:tc>
                <a:tc gridSpan="2">
                  <a:txBody>
                    <a:bodyPr/>
                    <a:lstStyle/>
                    <a:p>
                      <a:pPr algn="ctr"/>
                      <a:r>
                        <a:rPr lang="en-US" sz="1600" dirty="0"/>
                        <a:t>Pre-School/Kindergarten</a:t>
                      </a:r>
                      <a:endParaRPr lang="en-AU" sz="1600" dirty="0"/>
                    </a:p>
                  </a:txBody>
                  <a:tcPr marL="121920" marR="121920" marT="60960" marB="60960"/>
                </a:tc>
                <a:tc hMerge="1">
                  <a:txBody>
                    <a:bodyPr/>
                    <a:lstStyle/>
                    <a:p>
                      <a:endParaRPr lang="en-AU" dirty="0"/>
                    </a:p>
                  </a:txBody>
                  <a:tcPr/>
                </a:tc>
                <a:tc>
                  <a:txBody>
                    <a:bodyPr/>
                    <a:lstStyle/>
                    <a:p>
                      <a:pPr algn="ctr"/>
                      <a:r>
                        <a:rPr lang="en-US" sz="1600" dirty="0"/>
                        <a:t> &lt; 5</a:t>
                      </a:r>
                      <a:endParaRPr lang="en-AU" sz="1600" dirty="0"/>
                    </a:p>
                  </a:txBody>
                  <a:tcPr marL="121920" marR="121920" marT="60960" marB="60960"/>
                </a:tc>
                <a:extLst>
                  <a:ext uri="{0D108BD9-81ED-4DB2-BD59-A6C34878D82A}">
                    <a16:rowId xmlns:a16="http://schemas.microsoft.com/office/drawing/2014/main" val="3377706362"/>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L="121920" marR="121920" marT="60960" marB="60960"/>
                </a:tc>
                <a:tc gridSpan="2">
                  <a:txBody>
                    <a:bodyPr/>
                    <a:lstStyle/>
                    <a:p>
                      <a:pPr algn="ctr"/>
                      <a:r>
                        <a:rPr lang="en-AU" sz="1600" dirty="0"/>
                        <a:t>Toddler</a:t>
                      </a:r>
                      <a:r>
                        <a:rPr lang="en-AU" sz="1600" baseline="0" dirty="0"/>
                        <a:t> Rooms</a:t>
                      </a:r>
                      <a:endParaRPr lang="en-AU" sz="1600" dirty="0"/>
                    </a:p>
                  </a:txBody>
                  <a:tcPr marL="121920" marR="121920" marT="60960" marB="60960"/>
                </a:tc>
                <a:tc hMerge="1">
                  <a:txBody>
                    <a:bodyPr/>
                    <a:lstStyle/>
                    <a:p>
                      <a:endParaRPr lang="en-AU"/>
                    </a:p>
                  </a:txBody>
                  <a:tcPr/>
                </a:tc>
                <a:tc>
                  <a:txBody>
                    <a:bodyPr/>
                    <a:lstStyle/>
                    <a:p>
                      <a:pPr algn="ctr"/>
                      <a:r>
                        <a:rPr lang="en-AU" sz="1600" dirty="0"/>
                        <a:t>2-4 year old rooms </a:t>
                      </a:r>
                    </a:p>
                  </a:txBody>
                  <a:tcPr marL="121920" marR="121920" marT="60960" marB="60960"/>
                </a:tc>
                <a:extLst>
                  <a:ext uri="{0D108BD9-81ED-4DB2-BD59-A6C34878D82A}">
                    <a16:rowId xmlns:a16="http://schemas.microsoft.com/office/drawing/2014/main" val="887876054"/>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L="121920" marR="121920" marT="60960" marB="60960"/>
                </a:tc>
                <a:tc gridSpan="2">
                  <a:txBody>
                    <a:bodyPr/>
                    <a:lstStyle/>
                    <a:p>
                      <a:pPr algn="ctr"/>
                      <a:r>
                        <a:rPr lang="en-AU" sz="1600" dirty="0"/>
                        <a:t>Baby</a:t>
                      </a:r>
                      <a:r>
                        <a:rPr lang="en-AU" sz="1600" baseline="0" dirty="0"/>
                        <a:t> Rooms</a:t>
                      </a:r>
                      <a:endParaRPr lang="en-AU" sz="1600" dirty="0"/>
                    </a:p>
                  </a:txBody>
                  <a:tcPr marL="121920" marR="121920" marT="60960" marB="60960"/>
                </a:tc>
                <a:tc hMerge="1">
                  <a:txBody>
                    <a:bodyPr/>
                    <a:lstStyle/>
                    <a:p>
                      <a:endParaRPr lang="en-AU"/>
                    </a:p>
                  </a:txBody>
                  <a:tcPr/>
                </a:tc>
                <a:tc>
                  <a:txBody>
                    <a:bodyPr/>
                    <a:lstStyle/>
                    <a:p>
                      <a:pPr algn="ctr"/>
                      <a:r>
                        <a:rPr lang="en-AU" sz="1600" dirty="0"/>
                        <a:t>Birth to 35 months</a:t>
                      </a:r>
                    </a:p>
                  </a:txBody>
                  <a:tcPr marL="121920" marR="121920" marT="60960" marB="60960"/>
                </a:tc>
                <a:extLst>
                  <a:ext uri="{0D108BD9-81ED-4DB2-BD59-A6C34878D82A}">
                    <a16:rowId xmlns:a16="http://schemas.microsoft.com/office/drawing/2014/main" val="4160240345"/>
                  </a:ext>
                </a:extLst>
              </a:tr>
            </a:tbl>
          </a:graphicData>
        </a:graphic>
      </p:graphicFrame>
      <p:sp>
        <p:nvSpPr>
          <p:cNvPr id="5" name="Rectangle 4"/>
          <p:cNvSpPr/>
          <p:nvPr/>
        </p:nvSpPr>
        <p:spPr>
          <a:xfrm>
            <a:off x="7898295" y="4078224"/>
            <a:ext cx="2676661" cy="15910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AU" sz="2400" dirty="0">
                <a:solidFill>
                  <a:srgbClr val="FFFFFF"/>
                </a:solidFill>
                <a:latin typeface="Calibri" panose="020F0502020204030204"/>
              </a:rPr>
              <a:t>Early Childhood STREAM “School” PLACEMENTS</a:t>
            </a:r>
          </a:p>
        </p:txBody>
      </p:sp>
      <p:sp>
        <p:nvSpPr>
          <p:cNvPr id="8" name="Rectangle 7"/>
          <p:cNvSpPr/>
          <p:nvPr/>
        </p:nvSpPr>
        <p:spPr>
          <a:xfrm>
            <a:off x="118535" y="2935224"/>
            <a:ext cx="7779760" cy="2734056"/>
          </a:xfrm>
          <a:prstGeom prst="rect">
            <a:avLst/>
          </a:prstGeom>
          <a:noFill/>
          <a:ln w="57150"/>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AU" sz="2400" dirty="0">
              <a:solidFill>
                <a:srgbClr val="000000"/>
              </a:solidFill>
              <a:latin typeface="Calibri" panose="020F0502020204030204"/>
            </a:endParaRPr>
          </a:p>
        </p:txBody>
      </p:sp>
    </p:spTree>
    <p:extLst>
      <p:ext uri="{BB962C8B-B14F-4D97-AF65-F5344CB8AC3E}">
        <p14:creationId xmlns:p14="http://schemas.microsoft.com/office/powerpoint/2010/main" val="242478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09585"/>
            <a:fld id="{6AA10EC0-CC52-A246-A2C3-81389B6F8C64}" type="slidenum">
              <a:rPr lang="en-US">
                <a:solidFill>
                  <a:srgbClr val="201645"/>
                </a:solidFill>
                <a:latin typeface="Calibri" panose="020F0502020204030204"/>
              </a:rPr>
              <a:pPr defTabSz="609585"/>
              <a:t>5</a:t>
            </a:fld>
            <a:endParaRPr lang="en-US" dirty="0">
              <a:solidFill>
                <a:srgbClr val="201645"/>
              </a:solidFill>
              <a:latin typeface="Calibri" panose="020F0502020204030204"/>
            </a:endParaRPr>
          </a:p>
        </p:txBody>
      </p:sp>
      <p:graphicFrame>
        <p:nvGraphicFramePr>
          <p:cNvPr id="6" name="Table 4">
            <a:extLst>
              <a:ext uri="{FF2B5EF4-FFF2-40B4-BE49-F238E27FC236}">
                <a16:creationId xmlns:a16="http://schemas.microsoft.com/office/drawing/2014/main" id="{CFCC1D46-3784-49AD-B27B-26006CA458A4}"/>
              </a:ext>
            </a:extLst>
          </p:cNvPr>
          <p:cNvGraphicFramePr>
            <a:graphicFrameLocks/>
          </p:cNvGraphicFramePr>
          <p:nvPr>
            <p:extLst>
              <p:ext uri="{D42A27DB-BD31-4B8C-83A1-F6EECF244321}">
                <p14:modId xmlns:p14="http://schemas.microsoft.com/office/powerpoint/2010/main" val="2151997622"/>
              </p:ext>
            </p:extLst>
          </p:nvPr>
        </p:nvGraphicFramePr>
        <p:xfrm>
          <a:off x="118535" y="195994"/>
          <a:ext cx="7779758" cy="6625767"/>
        </p:xfrm>
        <a:graphic>
          <a:graphicData uri="http://schemas.openxmlformats.org/drawingml/2006/table">
            <a:tbl>
              <a:tblPr firstRow="1" bandRow="1">
                <a:tableStyleId>{F5AB1C69-6EDB-4FF4-983F-18BD219EF322}</a:tableStyleId>
              </a:tblPr>
              <a:tblGrid>
                <a:gridCol w="1514475">
                  <a:extLst>
                    <a:ext uri="{9D8B030D-6E8A-4147-A177-3AD203B41FA5}">
                      <a16:colId xmlns:a16="http://schemas.microsoft.com/office/drawing/2014/main" val="1730668279"/>
                    </a:ext>
                  </a:extLst>
                </a:gridCol>
                <a:gridCol w="1476375">
                  <a:extLst>
                    <a:ext uri="{9D8B030D-6E8A-4147-A177-3AD203B41FA5}">
                      <a16:colId xmlns:a16="http://schemas.microsoft.com/office/drawing/2014/main" val="2809128724"/>
                    </a:ext>
                  </a:extLst>
                </a:gridCol>
                <a:gridCol w="2843967">
                  <a:extLst>
                    <a:ext uri="{9D8B030D-6E8A-4147-A177-3AD203B41FA5}">
                      <a16:colId xmlns:a16="http://schemas.microsoft.com/office/drawing/2014/main" val="32588904"/>
                    </a:ext>
                  </a:extLst>
                </a:gridCol>
                <a:gridCol w="1944941">
                  <a:extLst>
                    <a:ext uri="{9D8B030D-6E8A-4147-A177-3AD203B41FA5}">
                      <a16:colId xmlns:a16="http://schemas.microsoft.com/office/drawing/2014/main" val="1837152065"/>
                    </a:ext>
                  </a:extLst>
                </a:gridCol>
              </a:tblGrid>
              <a:tr h="389751">
                <a:tc>
                  <a:txBody>
                    <a:bodyPr/>
                    <a:lstStyle/>
                    <a:p>
                      <a:pPr algn="ctr"/>
                      <a:r>
                        <a:rPr lang="en-US" sz="1600" dirty="0"/>
                        <a:t>School</a:t>
                      </a:r>
                      <a:endParaRPr lang="en-AU" sz="1600" dirty="0"/>
                    </a:p>
                  </a:txBody>
                  <a:tcPr marL="121920" marR="121920" marT="60960" marB="60960"/>
                </a:tc>
                <a:tc>
                  <a:txBody>
                    <a:bodyPr/>
                    <a:lstStyle/>
                    <a:p>
                      <a:pPr algn="ctr"/>
                      <a:r>
                        <a:rPr lang="en-US" sz="1600" dirty="0"/>
                        <a:t>Stage</a:t>
                      </a:r>
                      <a:endParaRPr lang="en-AU" sz="1600" dirty="0"/>
                    </a:p>
                  </a:txBody>
                  <a:tcPr marL="121920" marR="121920" marT="60960" marB="60960"/>
                </a:tc>
                <a:tc>
                  <a:txBody>
                    <a:bodyPr/>
                    <a:lstStyle/>
                    <a:p>
                      <a:pPr algn="ctr"/>
                      <a:r>
                        <a:rPr lang="en-US" sz="1600" dirty="0"/>
                        <a:t>Class</a:t>
                      </a:r>
                      <a:endParaRPr lang="en-AU" sz="1600" dirty="0"/>
                    </a:p>
                  </a:txBody>
                  <a:tcPr marL="121920" marR="121920" marT="60960" marB="60960"/>
                </a:tc>
                <a:tc>
                  <a:txBody>
                    <a:bodyPr/>
                    <a:lstStyle/>
                    <a:p>
                      <a:pPr algn="ctr"/>
                      <a:r>
                        <a:rPr lang="en-US" sz="1600" dirty="0"/>
                        <a:t>Age</a:t>
                      </a:r>
                      <a:endParaRPr lang="en-AU" sz="1600" dirty="0"/>
                    </a:p>
                  </a:txBody>
                  <a:tcPr marL="121920" marR="121920" marT="60960" marB="60960"/>
                </a:tc>
                <a:extLst>
                  <a:ext uri="{0D108BD9-81ED-4DB2-BD59-A6C34878D82A}">
                    <a16:rowId xmlns:a16="http://schemas.microsoft.com/office/drawing/2014/main" val="4211525675"/>
                  </a:ext>
                </a:extLst>
              </a:tr>
              <a:tr h="389751">
                <a:tc rowSpan="3" gridSpan="2">
                  <a:txBody>
                    <a:bodyPr/>
                    <a:lstStyle/>
                    <a:p>
                      <a:endParaRPr lang="en-US" sz="1600" dirty="0"/>
                    </a:p>
                    <a:p>
                      <a:r>
                        <a:rPr lang="en-US" sz="1600" dirty="0"/>
                        <a:t>Senior High </a:t>
                      </a:r>
                      <a:endParaRPr lang="en-AU" sz="1600" dirty="0"/>
                    </a:p>
                  </a:txBody>
                  <a:tcPr marL="121920" marR="121920" marT="60960" marB="60960"/>
                </a:tc>
                <a:tc rowSpan="3" hMerge="1">
                  <a:txBody>
                    <a:bodyPr/>
                    <a:lstStyle/>
                    <a:p>
                      <a:endParaRPr lang="en-AU" dirty="0"/>
                    </a:p>
                  </a:txBody>
                  <a:tcPr/>
                </a:tc>
                <a:tc>
                  <a:txBody>
                    <a:bodyPr/>
                    <a:lstStyle/>
                    <a:p>
                      <a:r>
                        <a:rPr lang="en-US" sz="1600" dirty="0"/>
                        <a:t>Year 12</a:t>
                      </a:r>
                      <a:endParaRPr lang="en-AU" sz="1600" dirty="0"/>
                    </a:p>
                  </a:txBody>
                  <a:tcPr marL="121920" marR="121920" marT="60960" marB="60960"/>
                </a:tc>
                <a:tc>
                  <a:txBody>
                    <a:bodyPr/>
                    <a:lstStyle/>
                    <a:p>
                      <a:pPr algn="ctr"/>
                      <a:r>
                        <a:rPr lang="en-US" sz="1600" dirty="0"/>
                        <a:t>17</a:t>
                      </a:r>
                      <a:endParaRPr lang="en-AU" sz="1600" dirty="0"/>
                    </a:p>
                  </a:txBody>
                  <a:tcPr marL="121920" marR="121920" marT="60960" marB="60960"/>
                </a:tc>
                <a:extLst>
                  <a:ext uri="{0D108BD9-81ED-4DB2-BD59-A6C34878D82A}">
                    <a16:rowId xmlns:a16="http://schemas.microsoft.com/office/drawing/2014/main" val="3866642584"/>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11</a:t>
                      </a:r>
                      <a:endParaRPr lang="en-AU" sz="1600" dirty="0"/>
                    </a:p>
                  </a:txBody>
                  <a:tcPr marL="121920" marR="121920" marT="60960" marB="60960"/>
                </a:tc>
                <a:tc>
                  <a:txBody>
                    <a:bodyPr/>
                    <a:lstStyle/>
                    <a:p>
                      <a:pPr algn="ctr"/>
                      <a:r>
                        <a:rPr lang="en-US" sz="1600" dirty="0"/>
                        <a:t>16</a:t>
                      </a:r>
                      <a:endParaRPr lang="en-AU" sz="1600" dirty="0"/>
                    </a:p>
                  </a:txBody>
                  <a:tcPr marL="121920" marR="121920" marT="60960" marB="60960"/>
                </a:tc>
                <a:extLst>
                  <a:ext uri="{0D108BD9-81ED-4DB2-BD59-A6C34878D82A}">
                    <a16:rowId xmlns:a16="http://schemas.microsoft.com/office/drawing/2014/main" val="1681347305"/>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10</a:t>
                      </a:r>
                      <a:endParaRPr lang="en-AU" sz="1600" dirty="0"/>
                    </a:p>
                  </a:txBody>
                  <a:tcPr marL="121920" marR="121920" marT="60960" marB="60960"/>
                </a:tc>
                <a:tc>
                  <a:txBody>
                    <a:bodyPr/>
                    <a:lstStyle/>
                    <a:p>
                      <a:pPr algn="ctr"/>
                      <a:r>
                        <a:rPr lang="en-US" sz="1600" dirty="0"/>
                        <a:t>15</a:t>
                      </a:r>
                      <a:endParaRPr lang="en-AU" sz="1600" dirty="0"/>
                    </a:p>
                  </a:txBody>
                  <a:tcPr marL="121920" marR="121920" marT="60960" marB="60960"/>
                </a:tc>
                <a:extLst>
                  <a:ext uri="{0D108BD9-81ED-4DB2-BD59-A6C34878D82A}">
                    <a16:rowId xmlns:a16="http://schemas.microsoft.com/office/drawing/2014/main" val="648139548"/>
                  </a:ext>
                </a:extLst>
              </a:tr>
              <a:tr h="389751">
                <a:tc rowSpan="3" gridSpan="2">
                  <a:txBody>
                    <a:bodyPr/>
                    <a:lstStyle/>
                    <a:p>
                      <a:pPr algn="l"/>
                      <a:endParaRPr lang="en-US" sz="1600" dirty="0"/>
                    </a:p>
                    <a:p>
                      <a:pPr algn="l"/>
                      <a:r>
                        <a:rPr lang="en-AU" sz="1600" dirty="0"/>
                        <a:t>Middle School</a:t>
                      </a:r>
                    </a:p>
                    <a:p>
                      <a:pPr algn="l"/>
                      <a:endParaRPr lang="en-US" sz="1600" dirty="0"/>
                    </a:p>
                  </a:txBody>
                  <a:tcPr marL="121920" marR="121920" marT="60960" marB="60960"/>
                </a:tc>
                <a:tc rowSpan="3" hMerge="1">
                  <a:txBody>
                    <a:bodyPr/>
                    <a:lstStyle/>
                    <a:p>
                      <a:endParaRPr lang="en-AU" dirty="0"/>
                    </a:p>
                  </a:txBody>
                  <a:tcPr/>
                </a:tc>
                <a:tc>
                  <a:txBody>
                    <a:bodyPr/>
                    <a:lstStyle/>
                    <a:p>
                      <a:r>
                        <a:rPr lang="en-US" sz="1600" dirty="0"/>
                        <a:t>Year 9</a:t>
                      </a:r>
                      <a:endParaRPr lang="en-AU" sz="1600" dirty="0"/>
                    </a:p>
                  </a:txBody>
                  <a:tcPr marL="121920" marR="121920" marT="60960" marB="60960"/>
                </a:tc>
                <a:tc>
                  <a:txBody>
                    <a:bodyPr/>
                    <a:lstStyle/>
                    <a:p>
                      <a:pPr algn="ctr"/>
                      <a:r>
                        <a:rPr lang="en-US" sz="1600" dirty="0"/>
                        <a:t>14</a:t>
                      </a:r>
                      <a:endParaRPr lang="en-AU" sz="1600" dirty="0"/>
                    </a:p>
                  </a:txBody>
                  <a:tcPr marL="121920" marR="121920" marT="60960" marB="60960"/>
                </a:tc>
                <a:extLst>
                  <a:ext uri="{0D108BD9-81ED-4DB2-BD59-A6C34878D82A}">
                    <a16:rowId xmlns:a16="http://schemas.microsoft.com/office/drawing/2014/main" val="3305375183"/>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8</a:t>
                      </a:r>
                      <a:endParaRPr lang="en-AU" sz="1600" dirty="0"/>
                    </a:p>
                  </a:txBody>
                  <a:tcPr marL="121920" marR="121920" marT="60960" marB="60960"/>
                </a:tc>
                <a:tc>
                  <a:txBody>
                    <a:bodyPr/>
                    <a:lstStyle/>
                    <a:p>
                      <a:pPr algn="ctr"/>
                      <a:r>
                        <a:rPr lang="en-US" sz="1600" dirty="0"/>
                        <a:t>13</a:t>
                      </a:r>
                      <a:endParaRPr lang="en-AU" sz="1600" dirty="0"/>
                    </a:p>
                  </a:txBody>
                  <a:tcPr marL="121920" marR="121920" marT="60960" marB="60960"/>
                </a:tc>
                <a:extLst>
                  <a:ext uri="{0D108BD9-81ED-4DB2-BD59-A6C34878D82A}">
                    <a16:rowId xmlns:a16="http://schemas.microsoft.com/office/drawing/2014/main" val="1105332440"/>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7</a:t>
                      </a:r>
                      <a:endParaRPr lang="en-AU" sz="1600" dirty="0"/>
                    </a:p>
                  </a:txBody>
                  <a:tcPr marL="121920" marR="121920" marT="60960" marB="60960"/>
                </a:tc>
                <a:tc>
                  <a:txBody>
                    <a:bodyPr/>
                    <a:lstStyle/>
                    <a:p>
                      <a:pPr algn="ctr"/>
                      <a:r>
                        <a:rPr lang="en-US" sz="1600" dirty="0"/>
                        <a:t>12</a:t>
                      </a:r>
                      <a:endParaRPr lang="en-AU" sz="1600" dirty="0"/>
                    </a:p>
                  </a:txBody>
                  <a:tcPr marL="121920" marR="121920" marT="60960" marB="60960"/>
                </a:tc>
                <a:extLst>
                  <a:ext uri="{0D108BD9-81ED-4DB2-BD59-A6C34878D82A}">
                    <a16:rowId xmlns:a16="http://schemas.microsoft.com/office/drawing/2014/main" val="2475208142"/>
                  </a:ext>
                </a:extLst>
              </a:tr>
              <a:tr h="389751">
                <a:tc rowSpan="7">
                  <a:txBody>
                    <a:bodyPr/>
                    <a:lstStyle/>
                    <a:p>
                      <a:endParaRPr lang="en-US" sz="1600" dirty="0"/>
                    </a:p>
                    <a:p>
                      <a:endParaRPr lang="en-US" sz="1600" dirty="0"/>
                    </a:p>
                    <a:p>
                      <a:endParaRPr lang="en-US" sz="1600" dirty="0"/>
                    </a:p>
                    <a:p>
                      <a:endParaRPr lang="en-US" sz="1600" dirty="0"/>
                    </a:p>
                    <a:p>
                      <a:r>
                        <a:rPr lang="en-US" sz="1600" dirty="0"/>
                        <a:t>Primary</a:t>
                      </a:r>
                      <a:endParaRPr lang="en-AU" sz="1600" dirty="0"/>
                    </a:p>
                  </a:txBody>
                  <a:tcPr marL="121920" marR="121920" marT="60960" marB="60960"/>
                </a:tc>
                <a:tc rowSpan="4">
                  <a:txBody>
                    <a:bodyPr/>
                    <a:lstStyle/>
                    <a:p>
                      <a:endParaRPr lang="en-US" sz="1600" dirty="0"/>
                    </a:p>
                    <a:p>
                      <a:endParaRPr lang="en-US" sz="1600" dirty="0"/>
                    </a:p>
                    <a:p>
                      <a:r>
                        <a:rPr lang="en-US" sz="1600" dirty="0"/>
                        <a:t>Upper</a:t>
                      </a:r>
                      <a:endParaRPr lang="en-AU" sz="1600" dirty="0"/>
                    </a:p>
                  </a:txBody>
                  <a:tcPr marL="121920" marR="121920" marT="60960" marB="60960"/>
                </a:tc>
                <a:tc>
                  <a:txBody>
                    <a:bodyPr/>
                    <a:lstStyle/>
                    <a:p>
                      <a:r>
                        <a:rPr lang="en-US" sz="1600" dirty="0"/>
                        <a:t>Year 6</a:t>
                      </a:r>
                      <a:endParaRPr lang="en-AU" sz="1600" dirty="0"/>
                    </a:p>
                  </a:txBody>
                  <a:tcPr marL="121920" marR="121920" marT="60960" marB="60960"/>
                </a:tc>
                <a:tc>
                  <a:txBody>
                    <a:bodyPr/>
                    <a:lstStyle/>
                    <a:p>
                      <a:pPr algn="ctr"/>
                      <a:r>
                        <a:rPr lang="en-US" sz="1600" dirty="0"/>
                        <a:t>11</a:t>
                      </a:r>
                      <a:endParaRPr lang="en-AU" sz="1600" dirty="0"/>
                    </a:p>
                  </a:txBody>
                  <a:tcPr marL="121920" marR="121920" marT="60960" marB="60960"/>
                </a:tc>
                <a:extLst>
                  <a:ext uri="{0D108BD9-81ED-4DB2-BD59-A6C34878D82A}">
                    <a16:rowId xmlns:a16="http://schemas.microsoft.com/office/drawing/2014/main" val="686976679"/>
                  </a:ext>
                </a:extLst>
              </a:tr>
              <a:tr h="389751">
                <a:tc vMerge="1">
                  <a:txBody>
                    <a:bodyPr/>
                    <a:lstStyle/>
                    <a:p>
                      <a:endParaRPr lang="en-AU"/>
                    </a:p>
                  </a:txBody>
                  <a:tcPr/>
                </a:tc>
                <a:tc vMerge="1">
                  <a:txBody>
                    <a:bodyPr/>
                    <a:lstStyle/>
                    <a:p>
                      <a:endParaRPr lang="en-AU"/>
                    </a:p>
                  </a:txBody>
                  <a:tcPr/>
                </a:tc>
                <a:tc>
                  <a:txBody>
                    <a:bodyPr/>
                    <a:lstStyle/>
                    <a:p>
                      <a:r>
                        <a:rPr lang="en-US" sz="1600" dirty="0"/>
                        <a:t>Year 5 </a:t>
                      </a:r>
                      <a:endParaRPr lang="en-AU" sz="1600" dirty="0"/>
                    </a:p>
                  </a:txBody>
                  <a:tcPr marL="121920" marR="121920" marT="60960" marB="60960"/>
                </a:tc>
                <a:tc>
                  <a:txBody>
                    <a:bodyPr/>
                    <a:lstStyle/>
                    <a:p>
                      <a:pPr algn="ctr"/>
                      <a:r>
                        <a:rPr lang="en-US" sz="1600" dirty="0"/>
                        <a:t>10</a:t>
                      </a:r>
                      <a:endParaRPr lang="en-AU" sz="1600" dirty="0"/>
                    </a:p>
                  </a:txBody>
                  <a:tcPr marL="121920" marR="121920" marT="60960" marB="60960"/>
                </a:tc>
                <a:extLst>
                  <a:ext uri="{0D108BD9-81ED-4DB2-BD59-A6C34878D82A}">
                    <a16:rowId xmlns:a16="http://schemas.microsoft.com/office/drawing/2014/main" val="3824557050"/>
                  </a:ext>
                </a:extLst>
              </a:tr>
              <a:tr h="389751">
                <a:tc vMerge="1">
                  <a:txBody>
                    <a:bodyPr/>
                    <a:lstStyle/>
                    <a:p>
                      <a:endParaRPr lang="en-AU"/>
                    </a:p>
                  </a:txBody>
                  <a:tcPr/>
                </a:tc>
                <a:tc vMerge="1">
                  <a:txBody>
                    <a:bodyPr/>
                    <a:lstStyle/>
                    <a:p>
                      <a:endParaRPr lang="en-AU"/>
                    </a:p>
                  </a:txBody>
                  <a:tcPr/>
                </a:tc>
                <a:tc>
                  <a:txBody>
                    <a:bodyPr/>
                    <a:lstStyle/>
                    <a:p>
                      <a:r>
                        <a:rPr lang="en-US" sz="1600" dirty="0"/>
                        <a:t>Year 4</a:t>
                      </a:r>
                      <a:endParaRPr lang="en-AU" sz="1600" dirty="0"/>
                    </a:p>
                  </a:txBody>
                  <a:tcPr marL="121920" marR="121920" marT="60960" marB="60960"/>
                </a:tc>
                <a:tc>
                  <a:txBody>
                    <a:bodyPr/>
                    <a:lstStyle/>
                    <a:p>
                      <a:pPr algn="ctr"/>
                      <a:r>
                        <a:rPr lang="en-US" sz="1600" dirty="0"/>
                        <a:t>9</a:t>
                      </a:r>
                      <a:endParaRPr lang="en-AU" sz="1600" dirty="0"/>
                    </a:p>
                  </a:txBody>
                  <a:tcPr marL="121920" marR="121920" marT="60960" marB="60960"/>
                </a:tc>
                <a:extLst>
                  <a:ext uri="{0D108BD9-81ED-4DB2-BD59-A6C34878D82A}">
                    <a16:rowId xmlns:a16="http://schemas.microsoft.com/office/drawing/2014/main" val="3583848806"/>
                  </a:ext>
                </a:extLst>
              </a:tr>
              <a:tr h="389751">
                <a:tc vMerge="1">
                  <a:txBody>
                    <a:bodyPr/>
                    <a:lstStyle/>
                    <a:p>
                      <a:endParaRPr lang="en-AU"/>
                    </a:p>
                  </a:txBody>
                  <a:tcPr/>
                </a:tc>
                <a:tc vMerge="1">
                  <a:txBody>
                    <a:bodyPr/>
                    <a:lstStyle/>
                    <a:p>
                      <a:endParaRPr lang="en-AU"/>
                    </a:p>
                  </a:txBody>
                  <a:tcPr/>
                </a:tc>
                <a:tc>
                  <a:txBody>
                    <a:bodyPr/>
                    <a:lstStyle/>
                    <a:p>
                      <a:r>
                        <a:rPr lang="en-US" sz="1600" dirty="0"/>
                        <a:t>Year 3</a:t>
                      </a:r>
                      <a:endParaRPr lang="en-AU" sz="1600" dirty="0"/>
                    </a:p>
                  </a:txBody>
                  <a:tcPr marL="121920" marR="121920" marT="60960" marB="60960"/>
                </a:tc>
                <a:tc>
                  <a:txBody>
                    <a:bodyPr/>
                    <a:lstStyle/>
                    <a:p>
                      <a:pPr algn="ctr"/>
                      <a:r>
                        <a:rPr lang="en-US" sz="1600" dirty="0"/>
                        <a:t>8</a:t>
                      </a:r>
                      <a:endParaRPr lang="en-AU" sz="1600" dirty="0"/>
                    </a:p>
                  </a:txBody>
                  <a:tcPr marL="121920" marR="121920" marT="60960" marB="60960"/>
                </a:tc>
                <a:extLst>
                  <a:ext uri="{0D108BD9-81ED-4DB2-BD59-A6C34878D82A}">
                    <a16:rowId xmlns:a16="http://schemas.microsoft.com/office/drawing/2014/main" val="3990794339"/>
                  </a:ext>
                </a:extLst>
              </a:tr>
              <a:tr h="389751">
                <a:tc vMerge="1">
                  <a:txBody>
                    <a:bodyPr/>
                    <a:lstStyle/>
                    <a:p>
                      <a:endParaRPr lang="en-AU"/>
                    </a:p>
                  </a:txBody>
                  <a:tcPr/>
                </a:tc>
                <a:tc rowSpan="3">
                  <a:txBody>
                    <a:bodyPr/>
                    <a:lstStyle/>
                    <a:p>
                      <a:endParaRPr lang="en-US" sz="1600" dirty="0"/>
                    </a:p>
                    <a:p>
                      <a:r>
                        <a:rPr lang="en-AU" sz="1600" dirty="0"/>
                        <a:t>Junior </a:t>
                      </a:r>
                    </a:p>
                  </a:txBody>
                  <a:tcPr marL="121920" marR="121920" marT="60960" marB="60960"/>
                </a:tc>
                <a:tc>
                  <a:txBody>
                    <a:bodyPr/>
                    <a:lstStyle/>
                    <a:p>
                      <a:r>
                        <a:rPr lang="en-US" sz="1600" dirty="0"/>
                        <a:t>Year 2</a:t>
                      </a:r>
                      <a:endParaRPr lang="en-AU" sz="1600" dirty="0"/>
                    </a:p>
                  </a:txBody>
                  <a:tcPr marL="121920" marR="121920" marT="60960" marB="60960"/>
                </a:tc>
                <a:tc>
                  <a:txBody>
                    <a:bodyPr/>
                    <a:lstStyle/>
                    <a:p>
                      <a:pPr algn="ctr"/>
                      <a:r>
                        <a:rPr lang="en-US" sz="1600" dirty="0"/>
                        <a:t>7</a:t>
                      </a:r>
                      <a:endParaRPr lang="en-AU" sz="1600" dirty="0"/>
                    </a:p>
                  </a:txBody>
                  <a:tcPr marL="121920" marR="121920" marT="60960" marB="60960"/>
                </a:tc>
                <a:extLst>
                  <a:ext uri="{0D108BD9-81ED-4DB2-BD59-A6C34878D82A}">
                    <a16:rowId xmlns:a16="http://schemas.microsoft.com/office/drawing/2014/main" val="3825569212"/>
                  </a:ext>
                </a:extLst>
              </a:tr>
              <a:tr h="389751">
                <a:tc vMerge="1">
                  <a:txBody>
                    <a:bodyPr/>
                    <a:lstStyle/>
                    <a:p>
                      <a:endParaRPr lang="en-AU"/>
                    </a:p>
                  </a:txBody>
                  <a:tcPr/>
                </a:tc>
                <a:tc vMerge="1">
                  <a:txBody>
                    <a:bodyPr/>
                    <a:lstStyle/>
                    <a:p>
                      <a:endParaRPr lang="en-AU"/>
                    </a:p>
                  </a:txBody>
                  <a:tcPr/>
                </a:tc>
                <a:tc>
                  <a:txBody>
                    <a:bodyPr/>
                    <a:lstStyle/>
                    <a:p>
                      <a:r>
                        <a:rPr lang="en-US" sz="1600" dirty="0"/>
                        <a:t>Year 1</a:t>
                      </a:r>
                      <a:endParaRPr lang="en-AU" sz="1600" dirty="0"/>
                    </a:p>
                  </a:txBody>
                  <a:tcPr marL="121920" marR="121920" marT="60960" marB="60960"/>
                </a:tc>
                <a:tc>
                  <a:txBody>
                    <a:bodyPr/>
                    <a:lstStyle/>
                    <a:p>
                      <a:pPr algn="ctr"/>
                      <a:r>
                        <a:rPr lang="en-US" sz="1600" dirty="0"/>
                        <a:t>6</a:t>
                      </a:r>
                      <a:endParaRPr lang="en-AU" sz="1600" dirty="0"/>
                    </a:p>
                  </a:txBody>
                  <a:tcPr marL="121920" marR="121920" marT="60960" marB="60960"/>
                </a:tc>
                <a:extLst>
                  <a:ext uri="{0D108BD9-81ED-4DB2-BD59-A6C34878D82A}">
                    <a16:rowId xmlns:a16="http://schemas.microsoft.com/office/drawing/2014/main" val="855395967"/>
                  </a:ext>
                </a:extLst>
              </a:tr>
              <a:tr h="389751">
                <a:tc vMerge="1">
                  <a:txBody>
                    <a:bodyPr/>
                    <a:lstStyle/>
                    <a:p>
                      <a:endParaRPr lang="en-AU"/>
                    </a:p>
                  </a:txBody>
                  <a:tcPr/>
                </a:tc>
                <a:tc vMerge="1">
                  <a:txBody>
                    <a:bodyPr/>
                    <a:lstStyle/>
                    <a:p>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Transition/Reception/Prep</a:t>
                      </a:r>
                      <a:endParaRPr lang="en-AU" sz="1600" dirty="0"/>
                    </a:p>
                  </a:txBody>
                  <a:tcPr marL="121920" marR="121920" marT="60960" marB="60960"/>
                </a:tc>
                <a:tc>
                  <a:txBody>
                    <a:bodyPr/>
                    <a:lstStyle/>
                    <a:p>
                      <a:pPr algn="ctr"/>
                      <a:r>
                        <a:rPr lang="en-US" sz="1600" dirty="0"/>
                        <a:t>5</a:t>
                      </a:r>
                      <a:endParaRPr lang="en-AU" sz="1600" dirty="0"/>
                    </a:p>
                  </a:txBody>
                  <a:tcPr marL="121920" marR="121920" marT="60960" marB="60960"/>
                </a:tc>
                <a:extLst>
                  <a:ext uri="{0D108BD9-81ED-4DB2-BD59-A6C34878D82A}">
                    <a16:rowId xmlns:a16="http://schemas.microsoft.com/office/drawing/2014/main" val="2273880020"/>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Early years</a:t>
                      </a:r>
                      <a:endParaRPr lang="en-AU" sz="1600" dirty="0"/>
                    </a:p>
                  </a:txBody>
                  <a:tcPr marL="121920" marR="121920" marT="60960" marB="60960"/>
                </a:tc>
                <a:tc gridSpan="2">
                  <a:txBody>
                    <a:bodyPr/>
                    <a:lstStyle/>
                    <a:p>
                      <a:pPr algn="ctr"/>
                      <a:r>
                        <a:rPr lang="en-US" sz="1600" dirty="0"/>
                        <a:t>Pre-School/Kindergarten</a:t>
                      </a:r>
                      <a:endParaRPr lang="en-AU" sz="1600" dirty="0"/>
                    </a:p>
                  </a:txBody>
                  <a:tcPr marL="121920" marR="121920" marT="60960" marB="60960"/>
                </a:tc>
                <a:tc hMerge="1">
                  <a:txBody>
                    <a:bodyPr/>
                    <a:lstStyle/>
                    <a:p>
                      <a:endParaRPr lang="en-AU" dirty="0"/>
                    </a:p>
                  </a:txBody>
                  <a:tcPr/>
                </a:tc>
                <a:tc>
                  <a:txBody>
                    <a:bodyPr/>
                    <a:lstStyle/>
                    <a:p>
                      <a:pPr algn="ctr"/>
                      <a:r>
                        <a:rPr lang="en-US" sz="1600" dirty="0"/>
                        <a:t> &lt; 5</a:t>
                      </a:r>
                      <a:endParaRPr lang="en-AU" sz="1600" dirty="0"/>
                    </a:p>
                  </a:txBody>
                  <a:tcPr marL="121920" marR="121920" marT="60960" marB="60960"/>
                </a:tc>
                <a:extLst>
                  <a:ext uri="{0D108BD9-81ED-4DB2-BD59-A6C34878D82A}">
                    <a16:rowId xmlns:a16="http://schemas.microsoft.com/office/drawing/2014/main" val="3377706362"/>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L="121920" marR="121920" marT="60960" marB="60960"/>
                </a:tc>
                <a:tc gridSpan="2">
                  <a:txBody>
                    <a:bodyPr/>
                    <a:lstStyle/>
                    <a:p>
                      <a:pPr algn="ctr"/>
                      <a:r>
                        <a:rPr lang="en-AU" sz="1600" dirty="0"/>
                        <a:t>Toddler</a:t>
                      </a:r>
                      <a:r>
                        <a:rPr lang="en-AU" sz="1600" baseline="0" dirty="0"/>
                        <a:t> Rooms</a:t>
                      </a:r>
                      <a:endParaRPr lang="en-AU" sz="1600" dirty="0"/>
                    </a:p>
                  </a:txBody>
                  <a:tcPr marL="121920" marR="121920" marT="60960" marB="60960"/>
                </a:tc>
                <a:tc hMerge="1">
                  <a:txBody>
                    <a:bodyPr/>
                    <a:lstStyle/>
                    <a:p>
                      <a:endParaRPr lang="en-AU"/>
                    </a:p>
                  </a:txBody>
                  <a:tcPr/>
                </a:tc>
                <a:tc>
                  <a:txBody>
                    <a:bodyPr/>
                    <a:lstStyle/>
                    <a:p>
                      <a:pPr algn="ctr"/>
                      <a:r>
                        <a:rPr lang="en-AU" sz="1600" dirty="0"/>
                        <a:t>2-4 year old rooms </a:t>
                      </a:r>
                    </a:p>
                  </a:txBody>
                  <a:tcPr marL="121920" marR="121920" marT="60960" marB="60960"/>
                </a:tc>
                <a:extLst>
                  <a:ext uri="{0D108BD9-81ED-4DB2-BD59-A6C34878D82A}">
                    <a16:rowId xmlns:a16="http://schemas.microsoft.com/office/drawing/2014/main" val="887876054"/>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L="121920" marR="121920" marT="60960" marB="60960"/>
                </a:tc>
                <a:tc gridSpan="2">
                  <a:txBody>
                    <a:bodyPr/>
                    <a:lstStyle/>
                    <a:p>
                      <a:pPr algn="ctr"/>
                      <a:r>
                        <a:rPr lang="en-AU" sz="1600" dirty="0"/>
                        <a:t>Baby</a:t>
                      </a:r>
                      <a:r>
                        <a:rPr lang="en-AU" sz="1600" baseline="0" dirty="0"/>
                        <a:t> Rooms</a:t>
                      </a:r>
                      <a:endParaRPr lang="en-AU" sz="1600" dirty="0"/>
                    </a:p>
                  </a:txBody>
                  <a:tcPr marL="121920" marR="121920" marT="60960" marB="60960"/>
                </a:tc>
                <a:tc hMerge="1">
                  <a:txBody>
                    <a:bodyPr/>
                    <a:lstStyle/>
                    <a:p>
                      <a:endParaRPr lang="en-AU"/>
                    </a:p>
                  </a:txBody>
                  <a:tcPr/>
                </a:tc>
                <a:tc>
                  <a:txBody>
                    <a:bodyPr/>
                    <a:lstStyle/>
                    <a:p>
                      <a:pPr algn="ctr"/>
                      <a:r>
                        <a:rPr lang="en-AU" sz="1600" dirty="0"/>
                        <a:t>Birth to 35 months</a:t>
                      </a:r>
                    </a:p>
                  </a:txBody>
                  <a:tcPr marL="121920" marR="121920" marT="60960" marB="60960"/>
                </a:tc>
                <a:extLst>
                  <a:ext uri="{0D108BD9-81ED-4DB2-BD59-A6C34878D82A}">
                    <a16:rowId xmlns:a16="http://schemas.microsoft.com/office/drawing/2014/main" val="4160240345"/>
                  </a:ext>
                </a:extLst>
              </a:tr>
            </a:tbl>
          </a:graphicData>
        </a:graphic>
      </p:graphicFrame>
      <p:sp>
        <p:nvSpPr>
          <p:cNvPr id="5" name="Rectangle 4"/>
          <p:cNvSpPr/>
          <p:nvPr/>
        </p:nvSpPr>
        <p:spPr>
          <a:xfrm>
            <a:off x="7898295" y="5111496"/>
            <a:ext cx="2676661" cy="941832"/>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AU" sz="2400" dirty="0">
                <a:solidFill>
                  <a:srgbClr val="FFFFFF"/>
                </a:solidFill>
                <a:latin typeface="Calibri" panose="020F0502020204030204"/>
              </a:rPr>
              <a:t>EPE510 Pre-School Placement</a:t>
            </a:r>
          </a:p>
        </p:txBody>
      </p:sp>
      <p:sp>
        <p:nvSpPr>
          <p:cNvPr id="8" name="Rectangle 7"/>
          <p:cNvSpPr/>
          <p:nvPr/>
        </p:nvSpPr>
        <p:spPr>
          <a:xfrm>
            <a:off x="118535" y="5669280"/>
            <a:ext cx="7779760" cy="393192"/>
          </a:xfrm>
          <a:prstGeom prst="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AU" sz="2400" dirty="0">
              <a:solidFill>
                <a:srgbClr val="000000"/>
              </a:solidFill>
              <a:latin typeface="Calibri" panose="020F0502020204030204"/>
            </a:endParaRPr>
          </a:p>
        </p:txBody>
      </p:sp>
    </p:spTree>
    <p:extLst>
      <p:ext uri="{BB962C8B-B14F-4D97-AF65-F5344CB8AC3E}">
        <p14:creationId xmlns:p14="http://schemas.microsoft.com/office/powerpoint/2010/main" val="385522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09585"/>
            <a:fld id="{6AA10EC0-CC52-A246-A2C3-81389B6F8C64}" type="slidenum">
              <a:rPr lang="en-US">
                <a:solidFill>
                  <a:srgbClr val="201645"/>
                </a:solidFill>
                <a:latin typeface="Calibri" panose="020F0502020204030204"/>
              </a:rPr>
              <a:pPr defTabSz="609585"/>
              <a:t>6</a:t>
            </a:fld>
            <a:endParaRPr lang="en-US" dirty="0">
              <a:solidFill>
                <a:srgbClr val="201645"/>
              </a:solidFill>
              <a:latin typeface="Calibri" panose="020F0502020204030204"/>
            </a:endParaRPr>
          </a:p>
        </p:txBody>
      </p:sp>
      <p:graphicFrame>
        <p:nvGraphicFramePr>
          <p:cNvPr id="6" name="Table 4">
            <a:extLst>
              <a:ext uri="{FF2B5EF4-FFF2-40B4-BE49-F238E27FC236}">
                <a16:creationId xmlns:a16="http://schemas.microsoft.com/office/drawing/2014/main" id="{CFCC1D46-3784-49AD-B27B-26006CA458A4}"/>
              </a:ext>
            </a:extLst>
          </p:cNvPr>
          <p:cNvGraphicFramePr>
            <a:graphicFrameLocks/>
          </p:cNvGraphicFramePr>
          <p:nvPr>
            <p:extLst>
              <p:ext uri="{D42A27DB-BD31-4B8C-83A1-F6EECF244321}">
                <p14:modId xmlns:p14="http://schemas.microsoft.com/office/powerpoint/2010/main" val="793159076"/>
              </p:ext>
            </p:extLst>
          </p:nvPr>
        </p:nvGraphicFramePr>
        <p:xfrm>
          <a:off x="118535" y="195994"/>
          <a:ext cx="7779756" cy="6625767"/>
        </p:xfrm>
        <a:graphic>
          <a:graphicData uri="http://schemas.openxmlformats.org/drawingml/2006/table">
            <a:tbl>
              <a:tblPr firstRow="1" bandRow="1">
                <a:tableStyleId>{F5AB1C69-6EDB-4FF4-983F-18BD219EF322}</a:tableStyleId>
              </a:tblPr>
              <a:tblGrid>
                <a:gridCol w="1698623">
                  <a:extLst>
                    <a:ext uri="{9D8B030D-6E8A-4147-A177-3AD203B41FA5}">
                      <a16:colId xmlns:a16="http://schemas.microsoft.com/office/drawing/2014/main" val="1730668279"/>
                    </a:ext>
                  </a:extLst>
                </a:gridCol>
                <a:gridCol w="1373187">
                  <a:extLst>
                    <a:ext uri="{9D8B030D-6E8A-4147-A177-3AD203B41FA5}">
                      <a16:colId xmlns:a16="http://schemas.microsoft.com/office/drawing/2014/main" val="2809128724"/>
                    </a:ext>
                  </a:extLst>
                </a:gridCol>
                <a:gridCol w="2763005">
                  <a:extLst>
                    <a:ext uri="{9D8B030D-6E8A-4147-A177-3AD203B41FA5}">
                      <a16:colId xmlns:a16="http://schemas.microsoft.com/office/drawing/2014/main" val="32588904"/>
                    </a:ext>
                  </a:extLst>
                </a:gridCol>
                <a:gridCol w="1944941">
                  <a:extLst>
                    <a:ext uri="{9D8B030D-6E8A-4147-A177-3AD203B41FA5}">
                      <a16:colId xmlns:a16="http://schemas.microsoft.com/office/drawing/2014/main" val="1837152065"/>
                    </a:ext>
                  </a:extLst>
                </a:gridCol>
              </a:tblGrid>
              <a:tr h="389751">
                <a:tc>
                  <a:txBody>
                    <a:bodyPr/>
                    <a:lstStyle/>
                    <a:p>
                      <a:pPr algn="ctr"/>
                      <a:r>
                        <a:rPr lang="en-US" sz="1600" dirty="0"/>
                        <a:t>School</a:t>
                      </a:r>
                      <a:endParaRPr lang="en-AU" sz="1600" dirty="0"/>
                    </a:p>
                  </a:txBody>
                  <a:tcPr marL="121920" marR="121920" marT="60960" marB="60960"/>
                </a:tc>
                <a:tc>
                  <a:txBody>
                    <a:bodyPr/>
                    <a:lstStyle/>
                    <a:p>
                      <a:pPr algn="ctr"/>
                      <a:r>
                        <a:rPr lang="en-US" sz="1600" dirty="0"/>
                        <a:t>Stage</a:t>
                      </a:r>
                      <a:endParaRPr lang="en-AU" sz="1600" dirty="0"/>
                    </a:p>
                  </a:txBody>
                  <a:tcPr marL="121920" marR="121920" marT="60960" marB="60960"/>
                </a:tc>
                <a:tc>
                  <a:txBody>
                    <a:bodyPr/>
                    <a:lstStyle/>
                    <a:p>
                      <a:pPr algn="ctr"/>
                      <a:r>
                        <a:rPr lang="en-US" sz="1600" dirty="0"/>
                        <a:t>Class</a:t>
                      </a:r>
                      <a:endParaRPr lang="en-AU" sz="1600" dirty="0"/>
                    </a:p>
                  </a:txBody>
                  <a:tcPr marL="121920" marR="121920" marT="60960" marB="60960"/>
                </a:tc>
                <a:tc>
                  <a:txBody>
                    <a:bodyPr/>
                    <a:lstStyle/>
                    <a:p>
                      <a:pPr algn="ctr"/>
                      <a:r>
                        <a:rPr lang="en-US" sz="1600" dirty="0"/>
                        <a:t>Age</a:t>
                      </a:r>
                      <a:endParaRPr lang="en-AU" sz="1600" dirty="0"/>
                    </a:p>
                  </a:txBody>
                  <a:tcPr marL="121920" marR="121920" marT="60960" marB="60960"/>
                </a:tc>
                <a:extLst>
                  <a:ext uri="{0D108BD9-81ED-4DB2-BD59-A6C34878D82A}">
                    <a16:rowId xmlns:a16="http://schemas.microsoft.com/office/drawing/2014/main" val="4211525675"/>
                  </a:ext>
                </a:extLst>
              </a:tr>
              <a:tr h="389751">
                <a:tc rowSpan="3" gridSpan="2">
                  <a:txBody>
                    <a:bodyPr/>
                    <a:lstStyle/>
                    <a:p>
                      <a:endParaRPr lang="en-US" sz="1600" dirty="0"/>
                    </a:p>
                    <a:p>
                      <a:r>
                        <a:rPr lang="en-US" sz="1600" dirty="0"/>
                        <a:t>Senior High </a:t>
                      </a:r>
                      <a:endParaRPr lang="en-AU" sz="1600" dirty="0"/>
                    </a:p>
                  </a:txBody>
                  <a:tcPr marL="121920" marR="121920" marT="60960" marB="60960"/>
                </a:tc>
                <a:tc rowSpan="3" hMerge="1">
                  <a:txBody>
                    <a:bodyPr/>
                    <a:lstStyle/>
                    <a:p>
                      <a:endParaRPr lang="en-AU" dirty="0"/>
                    </a:p>
                  </a:txBody>
                  <a:tcPr/>
                </a:tc>
                <a:tc>
                  <a:txBody>
                    <a:bodyPr/>
                    <a:lstStyle/>
                    <a:p>
                      <a:r>
                        <a:rPr lang="en-US" sz="1600" dirty="0"/>
                        <a:t>Year 12</a:t>
                      </a:r>
                      <a:endParaRPr lang="en-AU" sz="1600" dirty="0"/>
                    </a:p>
                  </a:txBody>
                  <a:tcPr marL="121920" marR="121920" marT="60960" marB="60960"/>
                </a:tc>
                <a:tc>
                  <a:txBody>
                    <a:bodyPr/>
                    <a:lstStyle/>
                    <a:p>
                      <a:pPr algn="ctr"/>
                      <a:r>
                        <a:rPr lang="en-US" sz="1600" dirty="0"/>
                        <a:t>17</a:t>
                      </a:r>
                      <a:endParaRPr lang="en-AU" sz="1600" dirty="0"/>
                    </a:p>
                  </a:txBody>
                  <a:tcPr marL="121920" marR="121920" marT="60960" marB="60960"/>
                </a:tc>
                <a:extLst>
                  <a:ext uri="{0D108BD9-81ED-4DB2-BD59-A6C34878D82A}">
                    <a16:rowId xmlns:a16="http://schemas.microsoft.com/office/drawing/2014/main" val="3866642584"/>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11</a:t>
                      </a:r>
                      <a:endParaRPr lang="en-AU" sz="1600" dirty="0"/>
                    </a:p>
                  </a:txBody>
                  <a:tcPr marL="121920" marR="121920" marT="60960" marB="60960"/>
                </a:tc>
                <a:tc>
                  <a:txBody>
                    <a:bodyPr/>
                    <a:lstStyle/>
                    <a:p>
                      <a:pPr algn="ctr"/>
                      <a:r>
                        <a:rPr lang="en-US" sz="1600" dirty="0"/>
                        <a:t>16</a:t>
                      </a:r>
                      <a:endParaRPr lang="en-AU" sz="1600" dirty="0"/>
                    </a:p>
                  </a:txBody>
                  <a:tcPr marL="121920" marR="121920" marT="60960" marB="60960"/>
                </a:tc>
                <a:extLst>
                  <a:ext uri="{0D108BD9-81ED-4DB2-BD59-A6C34878D82A}">
                    <a16:rowId xmlns:a16="http://schemas.microsoft.com/office/drawing/2014/main" val="1681347305"/>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10</a:t>
                      </a:r>
                      <a:endParaRPr lang="en-AU" sz="1600" dirty="0"/>
                    </a:p>
                  </a:txBody>
                  <a:tcPr marL="121920" marR="121920" marT="60960" marB="60960"/>
                </a:tc>
                <a:tc>
                  <a:txBody>
                    <a:bodyPr/>
                    <a:lstStyle/>
                    <a:p>
                      <a:pPr algn="ctr"/>
                      <a:r>
                        <a:rPr lang="en-US" sz="1600" dirty="0"/>
                        <a:t>15</a:t>
                      </a:r>
                      <a:endParaRPr lang="en-AU" sz="1600" dirty="0"/>
                    </a:p>
                  </a:txBody>
                  <a:tcPr marL="121920" marR="121920" marT="60960" marB="60960"/>
                </a:tc>
                <a:extLst>
                  <a:ext uri="{0D108BD9-81ED-4DB2-BD59-A6C34878D82A}">
                    <a16:rowId xmlns:a16="http://schemas.microsoft.com/office/drawing/2014/main" val="648139548"/>
                  </a:ext>
                </a:extLst>
              </a:tr>
              <a:tr h="389751">
                <a:tc rowSpan="3" gridSpan="2">
                  <a:txBody>
                    <a:bodyPr/>
                    <a:lstStyle/>
                    <a:p>
                      <a:pPr algn="l"/>
                      <a:endParaRPr lang="en-US" sz="1600" dirty="0"/>
                    </a:p>
                    <a:p>
                      <a:pPr algn="l"/>
                      <a:r>
                        <a:rPr lang="en-AU" sz="1600" dirty="0"/>
                        <a:t>Middle School</a:t>
                      </a:r>
                    </a:p>
                    <a:p>
                      <a:pPr algn="l"/>
                      <a:endParaRPr lang="en-US" sz="1600" dirty="0"/>
                    </a:p>
                  </a:txBody>
                  <a:tcPr marL="121920" marR="121920" marT="60960" marB="60960"/>
                </a:tc>
                <a:tc rowSpan="3" hMerge="1">
                  <a:txBody>
                    <a:bodyPr/>
                    <a:lstStyle/>
                    <a:p>
                      <a:endParaRPr lang="en-AU" dirty="0"/>
                    </a:p>
                  </a:txBody>
                  <a:tcPr/>
                </a:tc>
                <a:tc>
                  <a:txBody>
                    <a:bodyPr/>
                    <a:lstStyle/>
                    <a:p>
                      <a:r>
                        <a:rPr lang="en-US" sz="1600" dirty="0"/>
                        <a:t>Year 9</a:t>
                      </a:r>
                      <a:endParaRPr lang="en-AU" sz="1600" dirty="0"/>
                    </a:p>
                  </a:txBody>
                  <a:tcPr marL="121920" marR="121920" marT="60960" marB="60960"/>
                </a:tc>
                <a:tc>
                  <a:txBody>
                    <a:bodyPr/>
                    <a:lstStyle/>
                    <a:p>
                      <a:pPr algn="ctr"/>
                      <a:r>
                        <a:rPr lang="en-US" sz="1600" dirty="0"/>
                        <a:t>14</a:t>
                      </a:r>
                      <a:endParaRPr lang="en-AU" sz="1600" dirty="0"/>
                    </a:p>
                  </a:txBody>
                  <a:tcPr marL="121920" marR="121920" marT="60960" marB="60960"/>
                </a:tc>
                <a:extLst>
                  <a:ext uri="{0D108BD9-81ED-4DB2-BD59-A6C34878D82A}">
                    <a16:rowId xmlns:a16="http://schemas.microsoft.com/office/drawing/2014/main" val="3305375183"/>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8</a:t>
                      </a:r>
                      <a:endParaRPr lang="en-AU" sz="1600" dirty="0"/>
                    </a:p>
                  </a:txBody>
                  <a:tcPr marL="121920" marR="121920" marT="60960" marB="60960"/>
                </a:tc>
                <a:tc>
                  <a:txBody>
                    <a:bodyPr/>
                    <a:lstStyle/>
                    <a:p>
                      <a:pPr algn="ctr"/>
                      <a:r>
                        <a:rPr lang="en-US" sz="1600" dirty="0"/>
                        <a:t>13</a:t>
                      </a:r>
                      <a:endParaRPr lang="en-AU" sz="1600" dirty="0"/>
                    </a:p>
                  </a:txBody>
                  <a:tcPr marL="121920" marR="121920" marT="60960" marB="60960"/>
                </a:tc>
                <a:extLst>
                  <a:ext uri="{0D108BD9-81ED-4DB2-BD59-A6C34878D82A}">
                    <a16:rowId xmlns:a16="http://schemas.microsoft.com/office/drawing/2014/main" val="1105332440"/>
                  </a:ext>
                </a:extLst>
              </a:tr>
              <a:tr h="389751">
                <a:tc gridSpan="2" vMerge="1">
                  <a:txBody>
                    <a:bodyPr/>
                    <a:lstStyle/>
                    <a:p>
                      <a:endParaRPr lang="en-AU"/>
                    </a:p>
                  </a:txBody>
                  <a:tcPr/>
                </a:tc>
                <a:tc hMerge="1" vMerge="1">
                  <a:txBody>
                    <a:bodyPr/>
                    <a:lstStyle/>
                    <a:p>
                      <a:endParaRPr lang="en-AU"/>
                    </a:p>
                  </a:txBody>
                  <a:tcPr/>
                </a:tc>
                <a:tc>
                  <a:txBody>
                    <a:bodyPr/>
                    <a:lstStyle/>
                    <a:p>
                      <a:r>
                        <a:rPr lang="en-US" sz="1600" dirty="0"/>
                        <a:t>Year 7</a:t>
                      </a:r>
                      <a:endParaRPr lang="en-AU" sz="1600" dirty="0"/>
                    </a:p>
                  </a:txBody>
                  <a:tcPr marL="121920" marR="121920" marT="60960" marB="60960"/>
                </a:tc>
                <a:tc>
                  <a:txBody>
                    <a:bodyPr/>
                    <a:lstStyle/>
                    <a:p>
                      <a:pPr algn="ctr"/>
                      <a:r>
                        <a:rPr lang="en-US" sz="1600" dirty="0"/>
                        <a:t>12</a:t>
                      </a:r>
                      <a:endParaRPr lang="en-AU" sz="1600" dirty="0"/>
                    </a:p>
                  </a:txBody>
                  <a:tcPr marL="121920" marR="121920" marT="60960" marB="60960"/>
                </a:tc>
                <a:extLst>
                  <a:ext uri="{0D108BD9-81ED-4DB2-BD59-A6C34878D82A}">
                    <a16:rowId xmlns:a16="http://schemas.microsoft.com/office/drawing/2014/main" val="2475208142"/>
                  </a:ext>
                </a:extLst>
              </a:tr>
              <a:tr h="389751">
                <a:tc rowSpan="7">
                  <a:txBody>
                    <a:bodyPr/>
                    <a:lstStyle/>
                    <a:p>
                      <a:endParaRPr lang="en-US" sz="1600" dirty="0"/>
                    </a:p>
                    <a:p>
                      <a:endParaRPr lang="en-US" sz="1600" dirty="0"/>
                    </a:p>
                    <a:p>
                      <a:endParaRPr lang="en-US" sz="1600" dirty="0"/>
                    </a:p>
                    <a:p>
                      <a:endParaRPr lang="en-US" sz="1600" dirty="0"/>
                    </a:p>
                    <a:p>
                      <a:r>
                        <a:rPr lang="en-US" sz="1600" dirty="0"/>
                        <a:t>Primary</a:t>
                      </a:r>
                      <a:endParaRPr lang="en-AU" sz="1600" dirty="0"/>
                    </a:p>
                  </a:txBody>
                  <a:tcPr marL="121920" marR="121920" marT="60960" marB="60960"/>
                </a:tc>
                <a:tc rowSpan="4">
                  <a:txBody>
                    <a:bodyPr/>
                    <a:lstStyle/>
                    <a:p>
                      <a:endParaRPr lang="en-US" sz="1600" dirty="0"/>
                    </a:p>
                    <a:p>
                      <a:endParaRPr lang="en-US" sz="1600" dirty="0"/>
                    </a:p>
                    <a:p>
                      <a:r>
                        <a:rPr lang="en-US" sz="1600" dirty="0"/>
                        <a:t>Upper</a:t>
                      </a:r>
                      <a:endParaRPr lang="en-AU" sz="1600" dirty="0"/>
                    </a:p>
                  </a:txBody>
                  <a:tcPr marL="121920" marR="121920" marT="60960" marB="60960"/>
                </a:tc>
                <a:tc>
                  <a:txBody>
                    <a:bodyPr/>
                    <a:lstStyle/>
                    <a:p>
                      <a:r>
                        <a:rPr lang="en-US" sz="1600" dirty="0"/>
                        <a:t>Year 6</a:t>
                      </a:r>
                      <a:endParaRPr lang="en-AU" sz="1600" dirty="0"/>
                    </a:p>
                  </a:txBody>
                  <a:tcPr marL="121920" marR="121920" marT="60960" marB="60960"/>
                </a:tc>
                <a:tc>
                  <a:txBody>
                    <a:bodyPr/>
                    <a:lstStyle/>
                    <a:p>
                      <a:pPr algn="ctr"/>
                      <a:r>
                        <a:rPr lang="en-US" sz="1600" dirty="0"/>
                        <a:t>11</a:t>
                      </a:r>
                      <a:endParaRPr lang="en-AU" sz="1600" dirty="0"/>
                    </a:p>
                  </a:txBody>
                  <a:tcPr marL="121920" marR="121920" marT="60960" marB="60960"/>
                </a:tc>
                <a:extLst>
                  <a:ext uri="{0D108BD9-81ED-4DB2-BD59-A6C34878D82A}">
                    <a16:rowId xmlns:a16="http://schemas.microsoft.com/office/drawing/2014/main" val="686976679"/>
                  </a:ext>
                </a:extLst>
              </a:tr>
              <a:tr h="389751">
                <a:tc vMerge="1">
                  <a:txBody>
                    <a:bodyPr/>
                    <a:lstStyle/>
                    <a:p>
                      <a:endParaRPr lang="en-AU"/>
                    </a:p>
                  </a:txBody>
                  <a:tcPr/>
                </a:tc>
                <a:tc vMerge="1">
                  <a:txBody>
                    <a:bodyPr/>
                    <a:lstStyle/>
                    <a:p>
                      <a:endParaRPr lang="en-AU"/>
                    </a:p>
                  </a:txBody>
                  <a:tcPr/>
                </a:tc>
                <a:tc>
                  <a:txBody>
                    <a:bodyPr/>
                    <a:lstStyle/>
                    <a:p>
                      <a:r>
                        <a:rPr lang="en-US" sz="1600" dirty="0"/>
                        <a:t>Year 5 </a:t>
                      </a:r>
                      <a:endParaRPr lang="en-AU" sz="1600" dirty="0"/>
                    </a:p>
                  </a:txBody>
                  <a:tcPr marL="121920" marR="121920" marT="60960" marB="60960"/>
                </a:tc>
                <a:tc>
                  <a:txBody>
                    <a:bodyPr/>
                    <a:lstStyle/>
                    <a:p>
                      <a:pPr algn="ctr"/>
                      <a:r>
                        <a:rPr lang="en-US" sz="1600" dirty="0"/>
                        <a:t>10</a:t>
                      </a:r>
                      <a:endParaRPr lang="en-AU" sz="1600" dirty="0"/>
                    </a:p>
                  </a:txBody>
                  <a:tcPr marL="121920" marR="121920" marT="60960" marB="60960"/>
                </a:tc>
                <a:extLst>
                  <a:ext uri="{0D108BD9-81ED-4DB2-BD59-A6C34878D82A}">
                    <a16:rowId xmlns:a16="http://schemas.microsoft.com/office/drawing/2014/main" val="3824557050"/>
                  </a:ext>
                </a:extLst>
              </a:tr>
              <a:tr h="389751">
                <a:tc vMerge="1">
                  <a:txBody>
                    <a:bodyPr/>
                    <a:lstStyle/>
                    <a:p>
                      <a:endParaRPr lang="en-AU"/>
                    </a:p>
                  </a:txBody>
                  <a:tcPr/>
                </a:tc>
                <a:tc vMerge="1">
                  <a:txBody>
                    <a:bodyPr/>
                    <a:lstStyle/>
                    <a:p>
                      <a:endParaRPr lang="en-AU"/>
                    </a:p>
                  </a:txBody>
                  <a:tcPr/>
                </a:tc>
                <a:tc>
                  <a:txBody>
                    <a:bodyPr/>
                    <a:lstStyle/>
                    <a:p>
                      <a:r>
                        <a:rPr lang="en-US" sz="1600" dirty="0"/>
                        <a:t>Year 4</a:t>
                      </a:r>
                      <a:endParaRPr lang="en-AU" sz="1600" dirty="0"/>
                    </a:p>
                  </a:txBody>
                  <a:tcPr marL="121920" marR="121920" marT="60960" marB="60960"/>
                </a:tc>
                <a:tc>
                  <a:txBody>
                    <a:bodyPr/>
                    <a:lstStyle/>
                    <a:p>
                      <a:pPr algn="ctr"/>
                      <a:r>
                        <a:rPr lang="en-US" sz="1600" dirty="0"/>
                        <a:t>9</a:t>
                      </a:r>
                      <a:endParaRPr lang="en-AU" sz="1600" dirty="0"/>
                    </a:p>
                  </a:txBody>
                  <a:tcPr marL="121920" marR="121920" marT="60960" marB="60960"/>
                </a:tc>
                <a:extLst>
                  <a:ext uri="{0D108BD9-81ED-4DB2-BD59-A6C34878D82A}">
                    <a16:rowId xmlns:a16="http://schemas.microsoft.com/office/drawing/2014/main" val="3583848806"/>
                  </a:ext>
                </a:extLst>
              </a:tr>
              <a:tr h="389751">
                <a:tc vMerge="1">
                  <a:txBody>
                    <a:bodyPr/>
                    <a:lstStyle/>
                    <a:p>
                      <a:endParaRPr lang="en-AU"/>
                    </a:p>
                  </a:txBody>
                  <a:tcPr/>
                </a:tc>
                <a:tc vMerge="1">
                  <a:txBody>
                    <a:bodyPr/>
                    <a:lstStyle/>
                    <a:p>
                      <a:endParaRPr lang="en-AU"/>
                    </a:p>
                  </a:txBody>
                  <a:tcPr/>
                </a:tc>
                <a:tc>
                  <a:txBody>
                    <a:bodyPr/>
                    <a:lstStyle/>
                    <a:p>
                      <a:r>
                        <a:rPr lang="en-US" sz="1600" dirty="0"/>
                        <a:t>Year 3</a:t>
                      </a:r>
                      <a:endParaRPr lang="en-AU" sz="1600" dirty="0"/>
                    </a:p>
                  </a:txBody>
                  <a:tcPr marL="121920" marR="121920" marT="60960" marB="60960"/>
                </a:tc>
                <a:tc>
                  <a:txBody>
                    <a:bodyPr/>
                    <a:lstStyle/>
                    <a:p>
                      <a:pPr algn="ctr"/>
                      <a:r>
                        <a:rPr lang="en-US" sz="1600" dirty="0"/>
                        <a:t>8</a:t>
                      </a:r>
                      <a:endParaRPr lang="en-AU" sz="1600" dirty="0"/>
                    </a:p>
                  </a:txBody>
                  <a:tcPr marL="121920" marR="121920" marT="60960" marB="60960"/>
                </a:tc>
                <a:extLst>
                  <a:ext uri="{0D108BD9-81ED-4DB2-BD59-A6C34878D82A}">
                    <a16:rowId xmlns:a16="http://schemas.microsoft.com/office/drawing/2014/main" val="3990794339"/>
                  </a:ext>
                </a:extLst>
              </a:tr>
              <a:tr h="389751">
                <a:tc vMerge="1">
                  <a:txBody>
                    <a:bodyPr/>
                    <a:lstStyle/>
                    <a:p>
                      <a:endParaRPr lang="en-AU"/>
                    </a:p>
                  </a:txBody>
                  <a:tcPr/>
                </a:tc>
                <a:tc rowSpan="3">
                  <a:txBody>
                    <a:bodyPr/>
                    <a:lstStyle/>
                    <a:p>
                      <a:endParaRPr lang="en-US" sz="1600" dirty="0"/>
                    </a:p>
                    <a:p>
                      <a:r>
                        <a:rPr lang="en-AU" sz="1600" dirty="0"/>
                        <a:t>Junior </a:t>
                      </a:r>
                    </a:p>
                  </a:txBody>
                  <a:tcPr marL="121920" marR="121920" marT="60960" marB="60960"/>
                </a:tc>
                <a:tc>
                  <a:txBody>
                    <a:bodyPr/>
                    <a:lstStyle/>
                    <a:p>
                      <a:r>
                        <a:rPr lang="en-US" sz="1600" dirty="0"/>
                        <a:t>Year 2</a:t>
                      </a:r>
                      <a:endParaRPr lang="en-AU" sz="1600" dirty="0"/>
                    </a:p>
                  </a:txBody>
                  <a:tcPr marL="121920" marR="121920" marT="60960" marB="60960"/>
                </a:tc>
                <a:tc>
                  <a:txBody>
                    <a:bodyPr/>
                    <a:lstStyle/>
                    <a:p>
                      <a:pPr algn="ctr"/>
                      <a:r>
                        <a:rPr lang="en-US" sz="1600" dirty="0"/>
                        <a:t>7</a:t>
                      </a:r>
                      <a:endParaRPr lang="en-AU" sz="1600" dirty="0"/>
                    </a:p>
                  </a:txBody>
                  <a:tcPr marL="121920" marR="121920" marT="60960" marB="60960"/>
                </a:tc>
                <a:extLst>
                  <a:ext uri="{0D108BD9-81ED-4DB2-BD59-A6C34878D82A}">
                    <a16:rowId xmlns:a16="http://schemas.microsoft.com/office/drawing/2014/main" val="3825569212"/>
                  </a:ext>
                </a:extLst>
              </a:tr>
              <a:tr h="389751">
                <a:tc vMerge="1">
                  <a:txBody>
                    <a:bodyPr/>
                    <a:lstStyle/>
                    <a:p>
                      <a:endParaRPr lang="en-AU"/>
                    </a:p>
                  </a:txBody>
                  <a:tcPr/>
                </a:tc>
                <a:tc vMerge="1">
                  <a:txBody>
                    <a:bodyPr/>
                    <a:lstStyle/>
                    <a:p>
                      <a:endParaRPr lang="en-AU"/>
                    </a:p>
                  </a:txBody>
                  <a:tcPr/>
                </a:tc>
                <a:tc>
                  <a:txBody>
                    <a:bodyPr/>
                    <a:lstStyle/>
                    <a:p>
                      <a:r>
                        <a:rPr lang="en-US" sz="1600" dirty="0"/>
                        <a:t>Year 1</a:t>
                      </a:r>
                      <a:endParaRPr lang="en-AU" sz="1600" dirty="0"/>
                    </a:p>
                  </a:txBody>
                  <a:tcPr marL="121920" marR="121920" marT="60960" marB="60960"/>
                </a:tc>
                <a:tc>
                  <a:txBody>
                    <a:bodyPr/>
                    <a:lstStyle/>
                    <a:p>
                      <a:pPr algn="ctr"/>
                      <a:r>
                        <a:rPr lang="en-US" sz="1600" dirty="0"/>
                        <a:t>6</a:t>
                      </a:r>
                      <a:endParaRPr lang="en-AU" sz="1600" dirty="0"/>
                    </a:p>
                  </a:txBody>
                  <a:tcPr marL="121920" marR="121920" marT="60960" marB="60960"/>
                </a:tc>
                <a:extLst>
                  <a:ext uri="{0D108BD9-81ED-4DB2-BD59-A6C34878D82A}">
                    <a16:rowId xmlns:a16="http://schemas.microsoft.com/office/drawing/2014/main" val="855395967"/>
                  </a:ext>
                </a:extLst>
              </a:tr>
              <a:tr h="389751">
                <a:tc vMerge="1">
                  <a:txBody>
                    <a:bodyPr/>
                    <a:lstStyle/>
                    <a:p>
                      <a:endParaRPr lang="en-AU"/>
                    </a:p>
                  </a:txBody>
                  <a:tcPr/>
                </a:tc>
                <a:tc vMerge="1">
                  <a:txBody>
                    <a:bodyPr/>
                    <a:lstStyle/>
                    <a:p>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Transition/Reception/Prep</a:t>
                      </a:r>
                      <a:endParaRPr lang="en-AU" sz="1600" dirty="0"/>
                    </a:p>
                  </a:txBody>
                  <a:tcPr marL="121920" marR="121920" marT="60960" marB="60960"/>
                </a:tc>
                <a:tc>
                  <a:txBody>
                    <a:bodyPr/>
                    <a:lstStyle/>
                    <a:p>
                      <a:pPr algn="ctr"/>
                      <a:r>
                        <a:rPr lang="en-US" sz="1600" dirty="0"/>
                        <a:t>5</a:t>
                      </a:r>
                      <a:endParaRPr lang="en-AU" sz="1600" dirty="0"/>
                    </a:p>
                  </a:txBody>
                  <a:tcPr marL="121920" marR="121920" marT="60960" marB="60960"/>
                </a:tc>
                <a:extLst>
                  <a:ext uri="{0D108BD9-81ED-4DB2-BD59-A6C34878D82A}">
                    <a16:rowId xmlns:a16="http://schemas.microsoft.com/office/drawing/2014/main" val="2273880020"/>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Early years</a:t>
                      </a:r>
                      <a:endParaRPr lang="en-AU" sz="1600" dirty="0"/>
                    </a:p>
                  </a:txBody>
                  <a:tcPr marL="121920" marR="121920" marT="60960" marB="60960"/>
                </a:tc>
                <a:tc gridSpan="2">
                  <a:txBody>
                    <a:bodyPr/>
                    <a:lstStyle/>
                    <a:p>
                      <a:pPr algn="ctr"/>
                      <a:r>
                        <a:rPr lang="en-US" sz="1600" dirty="0"/>
                        <a:t>Pre-School/Kindergarten</a:t>
                      </a:r>
                      <a:endParaRPr lang="en-AU" sz="1600" dirty="0"/>
                    </a:p>
                  </a:txBody>
                  <a:tcPr marL="121920" marR="121920" marT="60960" marB="60960"/>
                </a:tc>
                <a:tc hMerge="1">
                  <a:txBody>
                    <a:bodyPr/>
                    <a:lstStyle/>
                    <a:p>
                      <a:endParaRPr lang="en-AU" dirty="0"/>
                    </a:p>
                  </a:txBody>
                  <a:tcPr/>
                </a:tc>
                <a:tc>
                  <a:txBody>
                    <a:bodyPr/>
                    <a:lstStyle/>
                    <a:p>
                      <a:pPr algn="ctr"/>
                      <a:r>
                        <a:rPr lang="en-US" sz="1600" dirty="0"/>
                        <a:t> &lt; 5</a:t>
                      </a:r>
                      <a:endParaRPr lang="en-AU" sz="1600" dirty="0"/>
                    </a:p>
                  </a:txBody>
                  <a:tcPr marL="121920" marR="121920" marT="60960" marB="60960"/>
                </a:tc>
                <a:extLst>
                  <a:ext uri="{0D108BD9-81ED-4DB2-BD59-A6C34878D82A}">
                    <a16:rowId xmlns:a16="http://schemas.microsoft.com/office/drawing/2014/main" val="3377706362"/>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L="121920" marR="121920" marT="60960" marB="60960"/>
                </a:tc>
                <a:tc gridSpan="2">
                  <a:txBody>
                    <a:bodyPr/>
                    <a:lstStyle/>
                    <a:p>
                      <a:pPr algn="ctr"/>
                      <a:r>
                        <a:rPr lang="en-AU" sz="1600" dirty="0"/>
                        <a:t>Toddler</a:t>
                      </a:r>
                      <a:r>
                        <a:rPr lang="en-AU" sz="1600" baseline="0" dirty="0"/>
                        <a:t> Rooms</a:t>
                      </a:r>
                      <a:endParaRPr lang="en-AU" sz="1600" dirty="0"/>
                    </a:p>
                  </a:txBody>
                  <a:tcPr marL="121920" marR="121920" marT="60960" marB="60960"/>
                </a:tc>
                <a:tc hMerge="1">
                  <a:txBody>
                    <a:bodyPr/>
                    <a:lstStyle/>
                    <a:p>
                      <a:endParaRPr lang="en-AU"/>
                    </a:p>
                  </a:txBody>
                  <a:tcPr/>
                </a:tc>
                <a:tc>
                  <a:txBody>
                    <a:bodyPr/>
                    <a:lstStyle/>
                    <a:p>
                      <a:pPr algn="ctr"/>
                      <a:r>
                        <a:rPr lang="en-AU" sz="1600" dirty="0"/>
                        <a:t>2-4 year-old rooms </a:t>
                      </a:r>
                    </a:p>
                  </a:txBody>
                  <a:tcPr marL="121920" marR="121920" marT="60960" marB="60960"/>
                </a:tc>
                <a:extLst>
                  <a:ext uri="{0D108BD9-81ED-4DB2-BD59-A6C34878D82A}">
                    <a16:rowId xmlns:a16="http://schemas.microsoft.com/office/drawing/2014/main" val="887876054"/>
                  </a:ext>
                </a:extLst>
              </a:tr>
              <a:tr h="38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L="121920" marR="121920" marT="60960" marB="60960"/>
                </a:tc>
                <a:tc gridSpan="2">
                  <a:txBody>
                    <a:bodyPr/>
                    <a:lstStyle/>
                    <a:p>
                      <a:pPr algn="ctr"/>
                      <a:r>
                        <a:rPr lang="en-AU" sz="1600" dirty="0"/>
                        <a:t>Baby</a:t>
                      </a:r>
                      <a:r>
                        <a:rPr lang="en-AU" sz="1600" baseline="0" dirty="0"/>
                        <a:t> Rooms</a:t>
                      </a:r>
                      <a:endParaRPr lang="en-AU" sz="1600" dirty="0"/>
                    </a:p>
                  </a:txBody>
                  <a:tcPr marL="121920" marR="121920" marT="60960" marB="60960"/>
                </a:tc>
                <a:tc hMerge="1">
                  <a:txBody>
                    <a:bodyPr/>
                    <a:lstStyle/>
                    <a:p>
                      <a:endParaRPr lang="en-AU"/>
                    </a:p>
                  </a:txBody>
                  <a:tcPr/>
                </a:tc>
                <a:tc>
                  <a:txBody>
                    <a:bodyPr/>
                    <a:lstStyle/>
                    <a:p>
                      <a:pPr algn="ctr"/>
                      <a:r>
                        <a:rPr lang="en-AU" sz="1600" dirty="0"/>
                        <a:t>Birth to 35 months</a:t>
                      </a:r>
                    </a:p>
                  </a:txBody>
                  <a:tcPr marL="121920" marR="121920" marT="60960" marB="60960"/>
                </a:tc>
                <a:extLst>
                  <a:ext uri="{0D108BD9-81ED-4DB2-BD59-A6C34878D82A}">
                    <a16:rowId xmlns:a16="http://schemas.microsoft.com/office/drawing/2014/main" val="4160240345"/>
                  </a:ext>
                </a:extLst>
              </a:tr>
            </a:tbl>
          </a:graphicData>
        </a:graphic>
      </p:graphicFrame>
      <p:sp>
        <p:nvSpPr>
          <p:cNvPr id="5" name="Rectangle 4"/>
          <p:cNvSpPr/>
          <p:nvPr/>
        </p:nvSpPr>
        <p:spPr>
          <a:xfrm>
            <a:off x="7898295" y="6044350"/>
            <a:ext cx="2676661" cy="7774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r>
              <a:rPr lang="en-AU" sz="2000" dirty="0">
                <a:solidFill>
                  <a:srgbClr val="FFFFFF"/>
                </a:solidFill>
                <a:latin typeface="Calibri" panose="020F0502020204030204"/>
              </a:rPr>
              <a:t>EPE520 Split Placement in Two Rooms</a:t>
            </a:r>
          </a:p>
        </p:txBody>
      </p:sp>
      <p:sp>
        <p:nvSpPr>
          <p:cNvPr id="8" name="Rectangle 7"/>
          <p:cNvSpPr/>
          <p:nvPr/>
        </p:nvSpPr>
        <p:spPr>
          <a:xfrm>
            <a:off x="118535" y="6044351"/>
            <a:ext cx="7779760" cy="777409"/>
          </a:xfrm>
          <a:prstGeom prst="rect">
            <a:avLst/>
          </a:prstGeom>
          <a:noFill/>
          <a:ln w="57150"/>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AU" sz="2400" dirty="0">
              <a:solidFill>
                <a:srgbClr val="000000"/>
              </a:solidFill>
              <a:latin typeface="Calibri" panose="020F0502020204030204"/>
            </a:endParaRPr>
          </a:p>
        </p:txBody>
      </p:sp>
    </p:spTree>
    <p:extLst>
      <p:ext uri="{BB962C8B-B14F-4D97-AF65-F5344CB8AC3E}">
        <p14:creationId xmlns:p14="http://schemas.microsoft.com/office/powerpoint/2010/main" val="2969093499"/>
      </p:ext>
    </p:extLst>
  </p:cSld>
  <p:clrMapOvr>
    <a:masterClrMapping/>
  </p:clrMapOvr>
</p:sld>
</file>

<file path=ppt/theme/theme1.xml><?xml version="1.0" encoding="utf-8"?>
<a:theme xmlns:a="http://schemas.openxmlformats.org/drawingml/2006/main" name="1_Office Theme">
  <a:themeElements>
    <a:clrScheme name="CDU Colours">
      <a:dk1>
        <a:srgbClr val="000000"/>
      </a:dk1>
      <a:lt1>
        <a:srgbClr val="FFFFFF"/>
      </a:lt1>
      <a:dk2>
        <a:srgbClr val="EFBD47"/>
      </a:dk2>
      <a:lt2>
        <a:srgbClr val="201645"/>
      </a:lt2>
      <a:accent1>
        <a:srgbClr val="D55C19"/>
      </a:accent1>
      <a:accent2>
        <a:srgbClr val="A71930"/>
      </a:accent2>
      <a:accent3>
        <a:srgbClr val="6D2C41"/>
      </a:accent3>
      <a:accent4>
        <a:srgbClr val="A0CFEB"/>
      </a:accent4>
      <a:accent5>
        <a:srgbClr val="71CE9B"/>
      </a:accent5>
      <a:accent6>
        <a:srgbClr val="007987"/>
      </a:accent6>
      <a:hlink>
        <a:srgbClr val="201545"/>
      </a:hlink>
      <a:folHlink>
        <a:srgbClr val="71CE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文档" ma:contentTypeID="0x010100679C85FA262484419FE36402088AB12E" ma:contentTypeVersion="4" ma:contentTypeDescription="新建文档。" ma:contentTypeScope="" ma:versionID="8520cc829173838494e60f8a50397a08">
  <xsd:schema xmlns:xsd="http://www.w3.org/2001/XMLSchema" xmlns:xs="http://www.w3.org/2001/XMLSchema" xmlns:p="http://schemas.microsoft.com/office/2006/metadata/properties" xmlns:ns2="a66b152d-23c5-499a-b19c-94cd7c40903b" targetNamespace="http://schemas.microsoft.com/office/2006/metadata/properties" ma:root="true" ma:fieldsID="6312f2c932c5bf280dd0806e58629452" ns2:_="">
    <xsd:import namespace="a66b152d-23c5-499a-b19c-94cd7c4090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6b152d-23c5-499a-b19c-94cd7c4090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F2FD63-462C-429D-AFAF-6B7F3CEF036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BE5CE31-7521-4256-A67D-691C1B03CB75}">
  <ds:schemaRefs>
    <ds:schemaRef ds:uri="http://schemas.microsoft.com/sharepoint/v3/contenttype/forms"/>
  </ds:schemaRefs>
</ds:datastoreItem>
</file>

<file path=customXml/itemProps3.xml><?xml version="1.0" encoding="utf-8"?>
<ds:datastoreItem xmlns:ds="http://schemas.openxmlformats.org/officeDocument/2006/customXml" ds:itemID="{C5C68D8F-6C50-46FD-BA49-651CBB6054B1}"/>
</file>

<file path=docProps/app.xml><?xml version="1.0" encoding="utf-8"?>
<Properties xmlns="http://schemas.openxmlformats.org/officeDocument/2006/extended-properties" xmlns:vt="http://schemas.openxmlformats.org/officeDocument/2006/docPropsVTypes">
  <TotalTime>13</TotalTime>
  <Words>1822</Words>
  <Application>Microsoft Office PowerPoint</Application>
  <PresentationFormat>Widescreen</PresentationFormat>
  <Paragraphs>388</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Charles Darwin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Papatraianou</dc:creator>
  <cp:lastModifiedBy>Georgie Nutton</cp:lastModifiedBy>
  <cp:revision>30</cp:revision>
  <dcterms:created xsi:type="dcterms:W3CDTF">2021-05-27T01:25:24Z</dcterms:created>
  <dcterms:modified xsi:type="dcterms:W3CDTF">2021-12-11T11:11:05Z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0x010100679C85FA262484419FE36402088AB12E</vt:lpwstr>
  </property>
</Properties>
</file>